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2" r:id="rId2"/>
    <p:sldMasterId id="2147483681" r:id="rId3"/>
    <p:sldMasterId id="2147483694" r:id="rId4"/>
  </p:sldMasterIdLst>
  <p:notesMasterIdLst>
    <p:notesMasterId r:id="rId6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Lst>
  <p:sldSz cx="24384000" cy="13716000"/>
  <p:notesSz cx="6858000" cy="9144000"/>
  <p:embeddedFontLst>
    <p:embeddedFont>
      <p:font typeface="Antic" panose="020B0604020202020204" charset="0"/>
      <p:regular r:id="rId69"/>
    </p:embeddedFont>
    <p:embeddedFont>
      <p:font typeface="Arial Black" panose="020B0A04020102020204" pitchFamily="34" charset="0"/>
      <p:regular r:id="rId70"/>
      <p:bold r:id="rId71"/>
    </p:embeddedFont>
    <p:embeddedFont>
      <p:font typeface="Helvetica Neue" panose="020B0604020202020204" charset="0"/>
      <p:regular r:id="rId72"/>
      <p:bold r:id="rId73"/>
      <p:italic r:id="rId74"/>
      <p:boldItalic r:id="rId75"/>
    </p:embeddedFont>
    <p:embeddedFont>
      <p:font typeface="Lexend" panose="020B0604020202020204" charset="-18"/>
      <p:regular r:id="rId76"/>
      <p:bold r:id="rId77"/>
    </p:embeddedFont>
    <p:embeddedFont>
      <p:font typeface="Lexend Medium" panose="020B0604020202020204" charset="-18"/>
      <p:regular r:id="rId78"/>
      <p:bold r:id="rId7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isDQ4udATWdy0iYVDwSbLwXuwN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3FBF1A-21BC-49BB-A68B-49FD9A0AE246}">
  <a:tblStyle styleId="{383FBF1A-21BC-49BB-A68B-49FD9A0AE246}" styleName="Table_0">
    <a:wholeTbl>
      <a:tcTxStyle b="off" i="off">
        <a:font>
          <a:latin typeface="Helvetica Neue"/>
          <a:ea typeface="Helvetica Neue"/>
          <a:cs typeface="Helvetica Neue"/>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72"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6.fntdata"/><Relationship Id="rId79" Type="http://schemas.openxmlformats.org/officeDocument/2006/relationships/font" Target="fonts/font11.fntdata"/><Relationship Id="rId5" Type="http://schemas.openxmlformats.org/officeDocument/2006/relationships/slide" Target="slides/slide1.xml"/><Relationship Id="rId61" Type="http://schemas.openxmlformats.org/officeDocument/2006/relationships/slide" Target="slides/slide57.xml"/><Relationship Id="rId90"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4.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2.fntdata"/><Relationship Id="rId75" Type="http://schemas.openxmlformats.org/officeDocument/2006/relationships/font" Target="fonts/font7.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5.fntdata"/><Relationship Id="rId78" Type="http://schemas.openxmlformats.org/officeDocument/2006/relationships/font" Target="fonts/font10.fntdata"/><Relationship Id="rId86"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8.fntdata"/><Relationship Id="rId7" Type="http://schemas.openxmlformats.org/officeDocument/2006/relationships/slide" Target="slides/slide3.xml"/><Relationship Id="rId71" Type="http://schemas.openxmlformats.org/officeDocument/2006/relationships/font" Target="fonts/font3.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de72e35e2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2de72e35e2c_0_1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Clr>
                <a:schemeClr val="dk1"/>
              </a:buClr>
              <a:buSzPts val="12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52" name="Google Shape;45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60" name="Google Shape;4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ec2e35801e_0_385:notes"/>
          <p:cNvSpPr>
            <a:spLocks noGrp="1" noRot="1" noChangeAspect="1"/>
          </p:cNvSpPr>
          <p:nvPr>
            <p:ph type="sldImg" idx="2"/>
          </p:nvPr>
        </p:nvSpPr>
        <p:spPr>
          <a:xfrm>
            <a:off x="381295"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g2ec2e35801e_0_3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75" name="Google Shape;47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21be670e440_0_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83" name="Google Shape;483;g21be670e440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90" name="Google Shape;49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ec2e35801e_0_392:notes"/>
          <p:cNvSpPr>
            <a:spLocks noGrp="1" noRot="1" noChangeAspect="1"/>
          </p:cNvSpPr>
          <p:nvPr>
            <p:ph type="sldImg" idx="2"/>
          </p:nvPr>
        </p:nvSpPr>
        <p:spPr>
          <a:xfrm>
            <a:off x="381295"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7" name="Google Shape;497;g2ec2e35801e_0_3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05" name="Google Shape;50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12" name="Google Shape;51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20" name="Google Shape;52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ed470bbc4d_0_1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93" name="Google Shape;393;g2ed470bbc4d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27" name="Google Shape;5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34" name="Google Shape;53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ec2e35801e_0_399:notes"/>
          <p:cNvSpPr>
            <a:spLocks noGrp="1" noRot="1" noChangeAspect="1"/>
          </p:cNvSpPr>
          <p:nvPr>
            <p:ph type="sldImg" idx="2"/>
          </p:nvPr>
        </p:nvSpPr>
        <p:spPr>
          <a:xfrm>
            <a:off x="381295"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1" name="Google Shape;541;g2ec2e35801e_0_3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549" name="Google Shape;54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57" name="Google Shape;55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64" name="Google Shape;56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71" name="Google Shape;5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79" name="Google Shape;57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86" name="Google Shape;58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93" name="Google Shape;59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2ed470bbc4d_0_1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01" name="Google Shape;401;g2ed470bbc4d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00" name="Google Shape;60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08" name="Google Shape;60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16" name="Google Shape;61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23" name="Google Shape;62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31" name="Google Shape;63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38" name="Google Shape;63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46" name="Google Shape;64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Google Shape;652;p3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53" name="Google Shape;65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3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61" name="Google Shape;66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68" name="Google Shape;66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ec2e35801e_0_309:notes"/>
          <p:cNvSpPr>
            <a:spLocks noGrp="1" noRot="1" noChangeAspect="1"/>
          </p:cNvSpPr>
          <p:nvPr>
            <p:ph type="sldImg" idx="2"/>
          </p:nvPr>
        </p:nvSpPr>
        <p:spPr>
          <a:xfrm>
            <a:off x="381295"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9" name="Google Shape;409;g2ec2e35801e_0_3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3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76" name="Google Shape;676;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84" name="Google Shape;684;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91" name="Google Shape;69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3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99" name="Google Shape;699;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07" name="Google Shape;70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4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14" name="Google Shape;714;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22" name="Google Shape;722;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29" name="Google Shape;72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36" name="Google Shape;73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Google Shape;742;p4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43" name="Google Shape;743;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17" name="Google Shape;41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50" name="Google Shape;75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58" name="Google Shape;758;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4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68" name="Google Shape;768;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4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75" name="Google Shape;77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4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82" name="Google Shape;782;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5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89" name="Google Shape;789;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98" name="Google Shape;798;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5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05" name="Google Shape;80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5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12" name="Google Shape;812;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2ed540b9823_0_81:notes"/>
          <p:cNvSpPr>
            <a:spLocks noGrp="1" noRot="1" noChangeAspect="1"/>
          </p:cNvSpPr>
          <p:nvPr>
            <p:ph type="sldImg" idx="2"/>
          </p:nvPr>
        </p:nvSpPr>
        <p:spPr>
          <a:xfrm>
            <a:off x="381295"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9" name="Google Shape;819;g2ed540b9823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24" name="Google Shape;42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27" name="Google Shape;827;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ed470bbc4d_0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35" name="Google Shape;835;g2ed470bbc4d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p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43" name="Google Shape;843;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2ec2e35801e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0" name="Google Shape;850;g2ec2e35801e_0_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31" name="Google Shape;43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38" name="Google Shape;4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45" name="Google Shape;445;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
  <p:cSld name="Blank ">
    <p:spTree>
      <p:nvGrpSpPr>
        <p:cNvPr id="1" name="Shape 11"/>
        <p:cNvGrpSpPr/>
        <p:nvPr/>
      </p:nvGrpSpPr>
      <p:grpSpPr>
        <a:xfrm>
          <a:off x="0" y="0"/>
          <a:ext cx="0" cy="0"/>
          <a:chOff x="0" y="0"/>
          <a:chExt cx="0" cy="0"/>
        </a:xfrm>
      </p:grpSpPr>
      <p:sp>
        <p:nvSpPr>
          <p:cNvPr id="12" name="Google Shape;12;g2de72e35e2c_0_216"/>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g2de72e35e2c_0_265"/>
          <p:cNvSpPr txBox="1">
            <a:spLocks noGrp="1"/>
          </p:cNvSpPr>
          <p:nvPr>
            <p:ph type="title"/>
          </p:nvPr>
        </p:nvSpPr>
        <p:spPr>
          <a:xfrm>
            <a:off x="1679576" y="914400"/>
            <a:ext cx="7864200" cy="3200400"/>
          </a:xfrm>
          <a:prstGeom prst="rect">
            <a:avLst/>
          </a:prstGeom>
          <a:noFill/>
          <a:ln>
            <a:noFill/>
          </a:ln>
        </p:spPr>
        <p:txBody>
          <a:bodyPr spcFirstLastPara="1" wrap="square" lIns="182850" tIns="91400" rIns="182850" bIns="91400" anchor="b" anchorCtr="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4" name="Google Shape;64;g2de72e35e2c_0_265"/>
          <p:cNvSpPr txBox="1">
            <a:spLocks noGrp="1"/>
          </p:cNvSpPr>
          <p:nvPr>
            <p:ph type="body" idx="1"/>
          </p:nvPr>
        </p:nvSpPr>
        <p:spPr>
          <a:xfrm>
            <a:off x="10366376" y="1974850"/>
            <a:ext cx="12344400" cy="9747000"/>
          </a:xfrm>
          <a:prstGeom prst="rect">
            <a:avLst/>
          </a:prstGeom>
          <a:noFill/>
          <a:ln>
            <a:noFill/>
          </a:ln>
        </p:spPr>
        <p:txBody>
          <a:bodyPr spcFirstLastPara="1" wrap="square" lIns="182850" tIns="91400" rIns="182850" bIns="91400" anchor="t" anchorCtr="0">
            <a:normAutofit/>
          </a:bodyPr>
          <a:lstStyle>
            <a:lvl1pPr marL="457200" lvl="0" indent="-635000" algn="l">
              <a:lnSpc>
                <a:spcPct val="90000"/>
              </a:lnSpc>
              <a:spcBef>
                <a:spcPts val="2000"/>
              </a:spcBef>
              <a:spcAft>
                <a:spcPts val="0"/>
              </a:spcAft>
              <a:buClr>
                <a:schemeClr val="dk1"/>
              </a:buClr>
              <a:buSzPts val="6400"/>
              <a:buChar char="•"/>
              <a:defRPr sz="6400"/>
            </a:lvl1pPr>
            <a:lvl2pPr marL="914400" lvl="1" indent="-584200" algn="l">
              <a:lnSpc>
                <a:spcPct val="90000"/>
              </a:lnSpc>
              <a:spcBef>
                <a:spcPts val="1000"/>
              </a:spcBef>
              <a:spcAft>
                <a:spcPts val="0"/>
              </a:spcAft>
              <a:buClr>
                <a:schemeClr val="dk1"/>
              </a:buClr>
              <a:buSzPts val="5600"/>
              <a:buChar char="•"/>
              <a:defRPr sz="5600"/>
            </a:lvl2pPr>
            <a:lvl3pPr marL="1371600" lvl="2" indent="-533400" algn="l">
              <a:lnSpc>
                <a:spcPct val="90000"/>
              </a:lnSpc>
              <a:spcBef>
                <a:spcPts val="1000"/>
              </a:spcBef>
              <a:spcAft>
                <a:spcPts val="0"/>
              </a:spcAft>
              <a:buClr>
                <a:schemeClr val="dk1"/>
              </a:buClr>
              <a:buSzPts val="4800"/>
              <a:buChar char="•"/>
              <a:defRPr sz="4800"/>
            </a:lvl3pPr>
            <a:lvl4pPr marL="1828800" lvl="3" indent="-482600" algn="l">
              <a:lnSpc>
                <a:spcPct val="90000"/>
              </a:lnSpc>
              <a:spcBef>
                <a:spcPts val="1000"/>
              </a:spcBef>
              <a:spcAft>
                <a:spcPts val="0"/>
              </a:spcAft>
              <a:buClr>
                <a:schemeClr val="dk1"/>
              </a:buClr>
              <a:buSzPts val="4000"/>
              <a:buChar char="•"/>
              <a:defRPr sz="4000"/>
            </a:lvl4pPr>
            <a:lvl5pPr marL="2286000" lvl="4" indent="-482600" algn="l">
              <a:lnSpc>
                <a:spcPct val="90000"/>
              </a:lnSpc>
              <a:spcBef>
                <a:spcPts val="1000"/>
              </a:spcBef>
              <a:spcAft>
                <a:spcPts val="0"/>
              </a:spcAft>
              <a:buClr>
                <a:schemeClr val="dk1"/>
              </a:buClr>
              <a:buSzPts val="4000"/>
              <a:buChar char="•"/>
              <a:defRPr sz="4000"/>
            </a:lvl5pPr>
            <a:lvl6pPr marL="2743200" lvl="5" indent="-482600" algn="l">
              <a:lnSpc>
                <a:spcPct val="90000"/>
              </a:lnSpc>
              <a:spcBef>
                <a:spcPts val="1000"/>
              </a:spcBef>
              <a:spcAft>
                <a:spcPts val="0"/>
              </a:spcAft>
              <a:buClr>
                <a:schemeClr val="dk1"/>
              </a:buClr>
              <a:buSzPts val="4000"/>
              <a:buChar char="•"/>
              <a:defRPr sz="4000"/>
            </a:lvl6pPr>
            <a:lvl7pPr marL="3200400" lvl="6" indent="-482600" algn="l">
              <a:lnSpc>
                <a:spcPct val="90000"/>
              </a:lnSpc>
              <a:spcBef>
                <a:spcPts val="1000"/>
              </a:spcBef>
              <a:spcAft>
                <a:spcPts val="0"/>
              </a:spcAft>
              <a:buClr>
                <a:schemeClr val="dk1"/>
              </a:buClr>
              <a:buSzPts val="4000"/>
              <a:buChar char="•"/>
              <a:defRPr sz="4000"/>
            </a:lvl7pPr>
            <a:lvl8pPr marL="3657600" lvl="7" indent="-482600" algn="l">
              <a:lnSpc>
                <a:spcPct val="90000"/>
              </a:lnSpc>
              <a:spcBef>
                <a:spcPts val="1000"/>
              </a:spcBef>
              <a:spcAft>
                <a:spcPts val="0"/>
              </a:spcAft>
              <a:buClr>
                <a:schemeClr val="dk1"/>
              </a:buClr>
              <a:buSzPts val="4000"/>
              <a:buChar char="•"/>
              <a:defRPr sz="4000"/>
            </a:lvl8pPr>
            <a:lvl9pPr marL="4114800" lvl="8" indent="-482600" algn="l">
              <a:lnSpc>
                <a:spcPct val="90000"/>
              </a:lnSpc>
              <a:spcBef>
                <a:spcPts val="1000"/>
              </a:spcBef>
              <a:spcAft>
                <a:spcPts val="0"/>
              </a:spcAft>
              <a:buClr>
                <a:schemeClr val="dk1"/>
              </a:buClr>
              <a:buSzPts val="4000"/>
              <a:buChar char="•"/>
              <a:defRPr sz="4000"/>
            </a:lvl9pPr>
          </a:lstStyle>
          <a:p>
            <a:endParaRPr/>
          </a:p>
        </p:txBody>
      </p:sp>
      <p:sp>
        <p:nvSpPr>
          <p:cNvPr id="65" name="Google Shape;65;g2de72e35e2c_0_265"/>
          <p:cNvSpPr txBox="1">
            <a:spLocks noGrp="1"/>
          </p:cNvSpPr>
          <p:nvPr>
            <p:ph type="body" idx="2"/>
          </p:nvPr>
        </p:nvSpPr>
        <p:spPr>
          <a:xfrm>
            <a:off x="1679576" y="4114800"/>
            <a:ext cx="7864200" cy="7623000"/>
          </a:xfrm>
          <a:prstGeom prst="rect">
            <a:avLst/>
          </a:prstGeom>
          <a:noFill/>
          <a:ln>
            <a:noFill/>
          </a:ln>
        </p:spPr>
        <p:txBody>
          <a:bodyPr spcFirstLastPara="1" wrap="square" lIns="182850" tIns="91400" rIns="182850" bIns="91400" anchor="t" anchorCtr="0">
            <a:norm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66" name="Google Shape;66;g2de72e35e2c_0_265"/>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7" name="Google Shape;67;g2de72e35e2c_0_265"/>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8" name="Google Shape;68;g2de72e35e2c_0_265"/>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g2de72e35e2c_0_272"/>
          <p:cNvSpPr txBox="1">
            <a:spLocks noGrp="1"/>
          </p:cNvSpPr>
          <p:nvPr>
            <p:ph type="title"/>
          </p:nvPr>
        </p:nvSpPr>
        <p:spPr>
          <a:xfrm>
            <a:off x="1679576" y="914400"/>
            <a:ext cx="7864200" cy="3200400"/>
          </a:xfrm>
          <a:prstGeom prst="rect">
            <a:avLst/>
          </a:prstGeom>
          <a:noFill/>
          <a:ln>
            <a:noFill/>
          </a:ln>
        </p:spPr>
        <p:txBody>
          <a:bodyPr spcFirstLastPara="1" wrap="square" lIns="182850" tIns="91400" rIns="182850" bIns="91400" anchor="b" anchorCtr="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1" name="Google Shape;71;g2de72e35e2c_0_272"/>
          <p:cNvSpPr>
            <a:spLocks noGrp="1"/>
          </p:cNvSpPr>
          <p:nvPr>
            <p:ph type="pic" idx="2"/>
          </p:nvPr>
        </p:nvSpPr>
        <p:spPr>
          <a:xfrm>
            <a:off x="10366376" y="1974850"/>
            <a:ext cx="12344400" cy="9747000"/>
          </a:xfrm>
          <a:prstGeom prst="rect">
            <a:avLst/>
          </a:prstGeom>
          <a:noFill/>
          <a:ln>
            <a:noFill/>
          </a:ln>
        </p:spPr>
      </p:sp>
      <p:sp>
        <p:nvSpPr>
          <p:cNvPr id="72" name="Google Shape;72;g2de72e35e2c_0_272"/>
          <p:cNvSpPr txBox="1">
            <a:spLocks noGrp="1"/>
          </p:cNvSpPr>
          <p:nvPr>
            <p:ph type="body" idx="1"/>
          </p:nvPr>
        </p:nvSpPr>
        <p:spPr>
          <a:xfrm>
            <a:off x="1679576" y="4114800"/>
            <a:ext cx="7864200" cy="7623000"/>
          </a:xfrm>
          <a:prstGeom prst="rect">
            <a:avLst/>
          </a:prstGeom>
          <a:noFill/>
          <a:ln>
            <a:noFill/>
          </a:ln>
        </p:spPr>
        <p:txBody>
          <a:bodyPr spcFirstLastPara="1" wrap="square" lIns="182850" tIns="91400" rIns="182850" bIns="91400" anchor="t" anchorCtr="0">
            <a:norm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73" name="Google Shape;73;g2de72e35e2c_0_272"/>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4" name="Google Shape;74;g2de72e35e2c_0_272"/>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5" name="Google Shape;75;g2de72e35e2c_0_272"/>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g2de72e35e2c_0_279"/>
          <p:cNvSpPr txBox="1">
            <a:spLocks noGrp="1"/>
          </p:cNvSpPr>
          <p:nvPr>
            <p:ph type="title"/>
          </p:nvPr>
        </p:nvSpPr>
        <p:spPr>
          <a:xfrm>
            <a:off x="1676400" y="730250"/>
            <a:ext cx="21031200" cy="26514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8" name="Google Shape;78;g2de72e35e2c_0_279"/>
          <p:cNvSpPr txBox="1">
            <a:spLocks noGrp="1"/>
          </p:cNvSpPr>
          <p:nvPr>
            <p:ph type="body" idx="1"/>
          </p:nvPr>
        </p:nvSpPr>
        <p:spPr>
          <a:xfrm rot="5400000">
            <a:off x="7840800" y="-2513150"/>
            <a:ext cx="8702400" cy="210312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79" name="Google Shape;79;g2de72e35e2c_0_279"/>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0" name="Google Shape;80;g2de72e35e2c_0_279"/>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1" name="Google Shape;81;g2de72e35e2c_0_279"/>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g2de72e35e2c_0_285"/>
          <p:cNvSpPr txBox="1">
            <a:spLocks noGrp="1"/>
          </p:cNvSpPr>
          <p:nvPr>
            <p:ph type="title"/>
          </p:nvPr>
        </p:nvSpPr>
        <p:spPr>
          <a:xfrm rot="5400000">
            <a:off x="14266800" y="3913250"/>
            <a:ext cx="11623800" cy="52578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4" name="Google Shape;84;g2de72e35e2c_0_285"/>
          <p:cNvSpPr txBox="1">
            <a:spLocks noGrp="1"/>
          </p:cNvSpPr>
          <p:nvPr>
            <p:ph type="body" idx="1"/>
          </p:nvPr>
        </p:nvSpPr>
        <p:spPr>
          <a:xfrm rot="5400000">
            <a:off x="3598800" y="-1192150"/>
            <a:ext cx="11623800" cy="154686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85" name="Google Shape;85;g2de72e35e2c_0_285"/>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6" name="Google Shape;86;g2de72e35e2c_0_285"/>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7" name="Google Shape;87;g2de72e35e2c_0_285"/>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4"/>
        <p:cNvGrpSpPr/>
        <p:nvPr/>
      </p:nvGrpSpPr>
      <p:grpSpPr>
        <a:xfrm>
          <a:off x="0" y="0"/>
          <a:ext cx="0" cy="0"/>
          <a:chOff x="0" y="0"/>
          <a:chExt cx="0" cy="0"/>
        </a:xfrm>
      </p:grpSpPr>
      <p:sp>
        <p:nvSpPr>
          <p:cNvPr id="95" name="Google Shape;95;g2de72e35e2c_0_13"/>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lvl1pPr lvl="0" algn="ctr">
              <a:lnSpc>
                <a:spcPct val="100000"/>
              </a:lnSpc>
              <a:spcBef>
                <a:spcPts val="0"/>
              </a:spcBef>
              <a:spcAft>
                <a:spcPts val="0"/>
              </a:spcAft>
              <a:buClr>
                <a:srgbClr val="F4892E"/>
              </a:buClr>
              <a:buSzPts val="7200"/>
              <a:buFont typeface="Lexend"/>
              <a:buNone/>
              <a:defRPr sz="7200">
                <a:solidFill>
                  <a:srgbClr val="F4892E"/>
                </a:solidFill>
                <a:latin typeface="Lexend"/>
                <a:ea typeface="Lexend"/>
                <a:cs typeface="Lexend"/>
                <a:sym typeface="Lexend"/>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96" name="Google Shape;96;g2de72e35e2c_0_13"/>
          <p:cNvSpPr txBox="1">
            <a:spLocks noGrp="1"/>
          </p:cNvSpPr>
          <p:nvPr>
            <p:ph type="body" idx="1"/>
          </p:nvPr>
        </p:nvSpPr>
        <p:spPr>
          <a:xfrm>
            <a:off x="1920000" y="3073266"/>
            <a:ext cx="20544000" cy="1395300"/>
          </a:xfrm>
          <a:prstGeom prst="rect">
            <a:avLst/>
          </a:prstGeom>
          <a:noFill/>
          <a:ln>
            <a:noFill/>
          </a:ln>
        </p:spPr>
        <p:txBody>
          <a:bodyPr spcFirstLastPara="1" wrap="square" lIns="189500" tIns="189500" rIns="189500" bIns="189500" anchor="t" anchorCtr="0">
            <a:noAutofit/>
          </a:bodyPr>
          <a:lstStyle>
            <a:lvl1pPr marL="457200" lvl="0" indent="-482600" algn="l">
              <a:lnSpc>
                <a:spcPct val="115000"/>
              </a:lnSpc>
              <a:spcBef>
                <a:spcPts val="0"/>
              </a:spcBef>
              <a:spcAft>
                <a:spcPts val="0"/>
              </a:spcAft>
              <a:buClr>
                <a:srgbClr val="445D73"/>
              </a:buClr>
              <a:buSzPts val="4000"/>
              <a:buAutoNum type="alphaUcPeriod"/>
              <a:defRPr sz="4000">
                <a:solidFill>
                  <a:srgbClr val="445D73"/>
                </a:solidFill>
              </a:defRPr>
            </a:lvl1pPr>
            <a:lvl2pPr marL="914400" lvl="1" indent="-482600" algn="l">
              <a:lnSpc>
                <a:spcPct val="115000"/>
              </a:lnSpc>
              <a:spcBef>
                <a:spcPts val="0"/>
              </a:spcBef>
              <a:spcAft>
                <a:spcPts val="0"/>
              </a:spcAft>
              <a:buClr>
                <a:srgbClr val="445D73"/>
              </a:buClr>
              <a:buSzPts val="4000"/>
              <a:buAutoNum type="alphaLcPeriod"/>
              <a:defRPr sz="4000">
                <a:solidFill>
                  <a:srgbClr val="445D73"/>
                </a:solidFill>
              </a:defRPr>
            </a:lvl2pPr>
            <a:lvl3pPr marL="1371600" lvl="2" indent="-482600" algn="l">
              <a:lnSpc>
                <a:spcPct val="115000"/>
              </a:lnSpc>
              <a:spcBef>
                <a:spcPts val="0"/>
              </a:spcBef>
              <a:spcAft>
                <a:spcPts val="0"/>
              </a:spcAft>
              <a:buClr>
                <a:srgbClr val="445D73"/>
              </a:buClr>
              <a:buSzPts val="4000"/>
              <a:buAutoNum type="romanLcPeriod"/>
              <a:defRPr>
                <a:solidFill>
                  <a:srgbClr val="445D73"/>
                </a:solidFill>
              </a:defRPr>
            </a:lvl3pPr>
            <a:lvl4pPr marL="1828800" lvl="3" indent="-482600" algn="l">
              <a:lnSpc>
                <a:spcPct val="115000"/>
              </a:lnSpc>
              <a:spcBef>
                <a:spcPts val="0"/>
              </a:spcBef>
              <a:spcAft>
                <a:spcPts val="0"/>
              </a:spcAft>
              <a:buClr>
                <a:srgbClr val="445D73"/>
              </a:buClr>
              <a:buSzPts val="4000"/>
              <a:buAutoNum type="arabicPeriod"/>
              <a:defRPr sz="4000">
                <a:solidFill>
                  <a:srgbClr val="445D73"/>
                </a:solidFill>
              </a:defRPr>
            </a:lvl4pPr>
            <a:lvl5pPr marL="2286000" lvl="4" indent="-482600" algn="l">
              <a:lnSpc>
                <a:spcPct val="115000"/>
              </a:lnSpc>
              <a:spcBef>
                <a:spcPts val="0"/>
              </a:spcBef>
              <a:spcAft>
                <a:spcPts val="0"/>
              </a:spcAft>
              <a:buClr>
                <a:srgbClr val="445D73"/>
              </a:buClr>
              <a:buSzPts val="4000"/>
              <a:buAutoNum type="alphaLcPeriod"/>
              <a:defRPr sz="4000">
                <a:solidFill>
                  <a:srgbClr val="445D73"/>
                </a:solidFill>
              </a:defRPr>
            </a:lvl5pPr>
            <a:lvl6pPr marL="2743200" lvl="5" indent="-482600" algn="l">
              <a:lnSpc>
                <a:spcPct val="115000"/>
              </a:lnSpc>
              <a:spcBef>
                <a:spcPts val="0"/>
              </a:spcBef>
              <a:spcAft>
                <a:spcPts val="0"/>
              </a:spcAft>
              <a:buClr>
                <a:srgbClr val="445D73"/>
              </a:buClr>
              <a:buSzPts val="4000"/>
              <a:buAutoNum type="romanLcPeriod"/>
              <a:defRPr sz="4000">
                <a:solidFill>
                  <a:srgbClr val="445D73"/>
                </a:solidFill>
              </a:defRPr>
            </a:lvl6pPr>
            <a:lvl7pPr marL="3200400" lvl="6" indent="-482600" algn="l">
              <a:lnSpc>
                <a:spcPct val="115000"/>
              </a:lnSpc>
              <a:spcBef>
                <a:spcPts val="0"/>
              </a:spcBef>
              <a:spcAft>
                <a:spcPts val="0"/>
              </a:spcAft>
              <a:buClr>
                <a:srgbClr val="445D73"/>
              </a:buClr>
              <a:buSzPts val="4000"/>
              <a:buAutoNum type="arabicPeriod"/>
              <a:defRPr sz="4000">
                <a:solidFill>
                  <a:srgbClr val="445D73"/>
                </a:solidFill>
              </a:defRPr>
            </a:lvl7pPr>
            <a:lvl8pPr marL="3657600" lvl="7" indent="-482600" algn="l">
              <a:lnSpc>
                <a:spcPct val="115000"/>
              </a:lnSpc>
              <a:spcBef>
                <a:spcPts val="0"/>
              </a:spcBef>
              <a:spcAft>
                <a:spcPts val="0"/>
              </a:spcAft>
              <a:buClr>
                <a:srgbClr val="445D73"/>
              </a:buClr>
              <a:buSzPts val="4000"/>
              <a:buAutoNum type="alphaLcPeriod"/>
              <a:defRPr sz="4000">
                <a:solidFill>
                  <a:srgbClr val="445D73"/>
                </a:solidFill>
              </a:defRPr>
            </a:lvl8pPr>
            <a:lvl9pPr marL="4114800" lvl="8" indent="-482600" algn="l">
              <a:lnSpc>
                <a:spcPct val="115000"/>
              </a:lnSpc>
              <a:spcBef>
                <a:spcPts val="0"/>
              </a:spcBef>
              <a:spcAft>
                <a:spcPts val="0"/>
              </a:spcAft>
              <a:buClr>
                <a:srgbClr val="445D73"/>
              </a:buClr>
              <a:buSzPts val="4000"/>
              <a:buAutoNum type="romanLcPeriod"/>
              <a:defRPr sz="4000">
                <a:solidFill>
                  <a:srgbClr val="445D73"/>
                </a:solidFill>
              </a:defRPr>
            </a:lvl9pPr>
          </a:lstStyle>
          <a:p>
            <a:endParaRPr/>
          </a:p>
        </p:txBody>
      </p:sp>
      <p:pic>
        <p:nvPicPr>
          <p:cNvPr id="97" name="Google Shape;97;g2de72e35e2c_0_13"/>
          <p:cNvPicPr preferRelativeResize="0"/>
          <p:nvPr/>
        </p:nvPicPr>
        <p:blipFill rotWithShape="1">
          <a:blip r:embed="rId2">
            <a:alphaModFix/>
          </a:blip>
          <a:srcRect l="2722" r="2731"/>
          <a:stretch/>
        </p:blipFill>
        <p:spPr>
          <a:xfrm>
            <a:off x="20782378" y="12480928"/>
            <a:ext cx="2612650" cy="616608"/>
          </a:xfrm>
          <a:prstGeom prst="rect">
            <a:avLst/>
          </a:prstGeom>
          <a:noFill/>
          <a:ln>
            <a:noFill/>
          </a:ln>
        </p:spPr>
      </p:pic>
      <p:pic>
        <p:nvPicPr>
          <p:cNvPr id="98" name="Google Shape;98;g2de72e35e2c_0_13"/>
          <p:cNvPicPr preferRelativeResize="0"/>
          <p:nvPr/>
        </p:nvPicPr>
        <p:blipFill rotWithShape="1">
          <a:blip r:embed="rId3">
            <a:alphaModFix/>
          </a:blip>
          <a:srcRect t="2380" b="2380"/>
          <a:stretch/>
        </p:blipFill>
        <p:spPr>
          <a:xfrm>
            <a:off x="989730" y="798002"/>
            <a:ext cx="1603234" cy="1526930"/>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99" name="Google Shape;99;g2de72e35e2c_0_13"/>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lvl1pPr lvl="0">
              <a:buNone/>
              <a:defRPr sz="3200">
                <a:solidFill>
                  <a:srgbClr val="445D73"/>
                </a:solidFill>
              </a:defRPr>
            </a:lvl1pPr>
            <a:lvl2pPr lvl="1">
              <a:buNone/>
              <a:defRPr sz="3200">
                <a:solidFill>
                  <a:srgbClr val="445D73"/>
                </a:solidFill>
              </a:defRPr>
            </a:lvl2pPr>
            <a:lvl3pPr lvl="2">
              <a:buNone/>
              <a:defRPr sz="3200">
                <a:solidFill>
                  <a:srgbClr val="445D73"/>
                </a:solidFill>
              </a:defRPr>
            </a:lvl3pPr>
            <a:lvl4pPr lvl="3">
              <a:buNone/>
              <a:defRPr sz="3200">
                <a:solidFill>
                  <a:srgbClr val="445D73"/>
                </a:solidFill>
              </a:defRPr>
            </a:lvl4pPr>
            <a:lvl5pPr lvl="4">
              <a:buNone/>
              <a:defRPr sz="3200">
                <a:solidFill>
                  <a:srgbClr val="445D73"/>
                </a:solidFill>
              </a:defRPr>
            </a:lvl5pPr>
            <a:lvl6pPr lvl="5">
              <a:buNone/>
              <a:defRPr sz="3200">
                <a:solidFill>
                  <a:srgbClr val="445D73"/>
                </a:solidFill>
              </a:defRPr>
            </a:lvl6pPr>
            <a:lvl7pPr lvl="6">
              <a:buNone/>
              <a:defRPr sz="3200">
                <a:solidFill>
                  <a:srgbClr val="445D73"/>
                </a:solidFill>
              </a:defRPr>
            </a:lvl7pPr>
            <a:lvl8pPr lvl="7">
              <a:buNone/>
              <a:defRPr sz="3200">
                <a:solidFill>
                  <a:srgbClr val="445D73"/>
                </a:solidFill>
              </a:defRPr>
            </a:lvl8pPr>
            <a:lvl9pPr lvl="8">
              <a:buNone/>
              <a:defRPr sz="3200">
                <a:solidFill>
                  <a:srgbClr val="445D73"/>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TITLE_1_1">
    <p:spTree>
      <p:nvGrpSpPr>
        <p:cNvPr id="1" name="Shape 100"/>
        <p:cNvGrpSpPr/>
        <p:nvPr/>
      </p:nvGrpSpPr>
      <p:grpSpPr>
        <a:xfrm>
          <a:off x="0" y="0"/>
          <a:ext cx="0" cy="0"/>
          <a:chOff x="0" y="0"/>
          <a:chExt cx="0" cy="0"/>
        </a:xfrm>
      </p:grpSpPr>
      <p:sp>
        <p:nvSpPr>
          <p:cNvPr id="101" name="Google Shape;101;g2ec2e35801e_0_156"/>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lvl1pPr lvl="0">
              <a:buNone/>
              <a:defRPr sz="3200">
                <a:solidFill>
                  <a:srgbClr val="445D73"/>
                </a:solidFill>
              </a:defRPr>
            </a:lvl1pPr>
            <a:lvl2pPr lvl="1">
              <a:buNone/>
              <a:defRPr sz="3200">
                <a:solidFill>
                  <a:srgbClr val="445D73"/>
                </a:solidFill>
              </a:defRPr>
            </a:lvl2pPr>
            <a:lvl3pPr lvl="2">
              <a:buNone/>
              <a:defRPr sz="3200">
                <a:solidFill>
                  <a:srgbClr val="445D73"/>
                </a:solidFill>
              </a:defRPr>
            </a:lvl3pPr>
            <a:lvl4pPr lvl="3">
              <a:buNone/>
              <a:defRPr sz="3200">
                <a:solidFill>
                  <a:srgbClr val="445D73"/>
                </a:solidFill>
              </a:defRPr>
            </a:lvl4pPr>
            <a:lvl5pPr lvl="4">
              <a:buNone/>
              <a:defRPr sz="3200">
                <a:solidFill>
                  <a:srgbClr val="445D73"/>
                </a:solidFill>
              </a:defRPr>
            </a:lvl5pPr>
            <a:lvl6pPr lvl="5">
              <a:buNone/>
              <a:defRPr sz="3200">
                <a:solidFill>
                  <a:srgbClr val="445D73"/>
                </a:solidFill>
              </a:defRPr>
            </a:lvl6pPr>
            <a:lvl7pPr lvl="6">
              <a:buNone/>
              <a:defRPr sz="3200">
                <a:solidFill>
                  <a:srgbClr val="445D73"/>
                </a:solidFill>
              </a:defRPr>
            </a:lvl7pPr>
            <a:lvl8pPr lvl="7">
              <a:buNone/>
              <a:defRPr sz="3200">
                <a:solidFill>
                  <a:srgbClr val="445D73"/>
                </a:solidFill>
              </a:defRPr>
            </a:lvl8pPr>
            <a:lvl9pPr lvl="8">
              <a:buNone/>
              <a:defRPr sz="3200">
                <a:solidFill>
                  <a:srgbClr val="445D73"/>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
  <p:cSld name="Blank ">
    <p:spTree>
      <p:nvGrpSpPr>
        <p:cNvPr id="1" name="Shape 102"/>
        <p:cNvGrpSpPr/>
        <p:nvPr/>
      </p:nvGrpSpPr>
      <p:grpSpPr>
        <a:xfrm>
          <a:off x="0" y="0"/>
          <a:ext cx="0" cy="0"/>
          <a:chOff x="0" y="0"/>
          <a:chExt cx="0" cy="0"/>
        </a:xfrm>
      </p:grpSpPr>
      <p:sp>
        <p:nvSpPr>
          <p:cNvPr id="103" name="Google Shape;103;g2de72e35e2c_0_6"/>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lvl1pPr lvl="0">
              <a:buNone/>
              <a:defRPr sz="3200">
                <a:solidFill>
                  <a:srgbClr val="445D73"/>
                </a:solidFill>
              </a:defRPr>
            </a:lvl1pPr>
            <a:lvl2pPr lvl="1">
              <a:buNone/>
              <a:defRPr sz="3200">
                <a:solidFill>
                  <a:srgbClr val="445D73"/>
                </a:solidFill>
              </a:defRPr>
            </a:lvl2pPr>
            <a:lvl3pPr lvl="2">
              <a:buNone/>
              <a:defRPr sz="3200">
                <a:solidFill>
                  <a:srgbClr val="445D73"/>
                </a:solidFill>
              </a:defRPr>
            </a:lvl3pPr>
            <a:lvl4pPr lvl="3">
              <a:buNone/>
              <a:defRPr sz="3200">
                <a:solidFill>
                  <a:srgbClr val="445D73"/>
                </a:solidFill>
              </a:defRPr>
            </a:lvl4pPr>
            <a:lvl5pPr lvl="4">
              <a:buNone/>
              <a:defRPr sz="3200">
                <a:solidFill>
                  <a:srgbClr val="445D73"/>
                </a:solidFill>
              </a:defRPr>
            </a:lvl5pPr>
            <a:lvl6pPr lvl="5">
              <a:buNone/>
              <a:defRPr sz="3200">
                <a:solidFill>
                  <a:srgbClr val="445D73"/>
                </a:solidFill>
              </a:defRPr>
            </a:lvl6pPr>
            <a:lvl7pPr lvl="6">
              <a:buNone/>
              <a:defRPr sz="3200">
                <a:solidFill>
                  <a:srgbClr val="445D73"/>
                </a:solidFill>
              </a:defRPr>
            </a:lvl7pPr>
            <a:lvl8pPr lvl="7">
              <a:buNone/>
              <a:defRPr sz="3200">
                <a:solidFill>
                  <a:srgbClr val="445D73"/>
                </a:solidFill>
              </a:defRPr>
            </a:lvl8pPr>
            <a:lvl9pPr lvl="8">
              <a:buNone/>
              <a:defRPr sz="3200">
                <a:solidFill>
                  <a:srgbClr val="445D73"/>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g2de72e35e2c_0_7"/>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6" name="Google Shape;106;g2de72e35e2c_0_7"/>
          <p:cNvSpPr txBox="1">
            <a:spLocks noGrp="1"/>
          </p:cNvSpPr>
          <p:nvPr>
            <p:ph type="body" idx="1"/>
          </p:nvPr>
        </p:nvSpPr>
        <p:spPr>
          <a:xfrm>
            <a:off x="1676400" y="3651250"/>
            <a:ext cx="21031200" cy="87027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07" name="Google Shape;107;g2de72e35e2c_0_7"/>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8" name="Google Shape;108;g2de72e35e2c_0_7"/>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9" name="Google Shape;109;g2de72e35e2c_0_7"/>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
        <p:cNvGrpSpPr/>
        <p:nvPr/>
      </p:nvGrpSpPr>
      <p:grpSpPr>
        <a:xfrm>
          <a:off x="0" y="0"/>
          <a:ext cx="0" cy="0"/>
          <a:chOff x="0" y="0"/>
          <a:chExt cx="0" cy="0"/>
        </a:xfrm>
      </p:grpSpPr>
      <p:sp>
        <p:nvSpPr>
          <p:cNvPr id="111" name="Google Shape;111;g2de72e35e2c_0_18"/>
          <p:cNvSpPr txBox="1">
            <a:spLocks noGrp="1"/>
          </p:cNvSpPr>
          <p:nvPr>
            <p:ph type="ctrTitle"/>
          </p:nvPr>
        </p:nvSpPr>
        <p:spPr>
          <a:xfrm>
            <a:off x="3048000" y="2244726"/>
            <a:ext cx="18288000" cy="4775100"/>
          </a:xfrm>
          <a:prstGeom prst="rect">
            <a:avLst/>
          </a:prstGeom>
          <a:noFill/>
          <a:ln>
            <a:noFill/>
          </a:ln>
        </p:spPr>
        <p:txBody>
          <a:bodyPr spcFirstLastPara="1" wrap="square" lIns="182850" tIns="91400" rIns="182850" bIns="91400" anchor="b" anchorCtr="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2" name="Google Shape;112;g2de72e35e2c_0_18"/>
          <p:cNvSpPr txBox="1">
            <a:spLocks noGrp="1"/>
          </p:cNvSpPr>
          <p:nvPr>
            <p:ph type="subTitle" idx="1"/>
          </p:nvPr>
        </p:nvSpPr>
        <p:spPr>
          <a:xfrm>
            <a:off x="3048000" y="7204076"/>
            <a:ext cx="18288000" cy="3311400"/>
          </a:xfrm>
          <a:prstGeom prst="rect">
            <a:avLst/>
          </a:prstGeom>
          <a:noFill/>
          <a:ln>
            <a:noFill/>
          </a:ln>
        </p:spPr>
        <p:txBody>
          <a:bodyPr spcFirstLastPara="1" wrap="square" lIns="182850" tIns="91400" rIns="182850" bIns="91400" anchor="t" anchorCtr="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113" name="Google Shape;113;g2de72e35e2c_0_18"/>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4" name="Google Shape;114;g2de72e35e2c_0_18"/>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5" name="Google Shape;115;g2de72e35e2c_0_18"/>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6"/>
        <p:cNvGrpSpPr/>
        <p:nvPr/>
      </p:nvGrpSpPr>
      <p:grpSpPr>
        <a:xfrm>
          <a:off x="0" y="0"/>
          <a:ext cx="0" cy="0"/>
          <a:chOff x="0" y="0"/>
          <a:chExt cx="0" cy="0"/>
        </a:xfrm>
      </p:grpSpPr>
      <p:sp>
        <p:nvSpPr>
          <p:cNvPr id="117" name="Google Shape;117;g2de72e35e2c_0_24"/>
          <p:cNvSpPr txBox="1">
            <a:spLocks noGrp="1"/>
          </p:cNvSpPr>
          <p:nvPr>
            <p:ph type="title"/>
          </p:nvPr>
        </p:nvSpPr>
        <p:spPr>
          <a:xfrm>
            <a:off x="1663700" y="3419476"/>
            <a:ext cx="21031200" cy="5705400"/>
          </a:xfrm>
          <a:prstGeom prst="rect">
            <a:avLst/>
          </a:prstGeom>
          <a:noFill/>
          <a:ln>
            <a:noFill/>
          </a:ln>
        </p:spPr>
        <p:txBody>
          <a:bodyPr spcFirstLastPara="1" wrap="square" lIns="182850" tIns="91400" rIns="182850" bIns="91400" anchor="b" anchorCtr="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8" name="Google Shape;118;g2de72e35e2c_0_24"/>
          <p:cNvSpPr txBox="1">
            <a:spLocks noGrp="1"/>
          </p:cNvSpPr>
          <p:nvPr>
            <p:ph type="body" idx="1"/>
          </p:nvPr>
        </p:nvSpPr>
        <p:spPr>
          <a:xfrm>
            <a:off x="1663700" y="9178926"/>
            <a:ext cx="21031200" cy="3000300"/>
          </a:xfrm>
          <a:prstGeom prst="rect">
            <a:avLst/>
          </a:prstGeom>
          <a:noFill/>
          <a:ln>
            <a:noFill/>
          </a:ln>
        </p:spPr>
        <p:txBody>
          <a:bodyPr spcFirstLastPara="1" wrap="square" lIns="182850" tIns="91400" rIns="182850" bIns="91400" anchor="t" anchorCtr="0">
            <a:normAutofit/>
          </a:bodyPr>
          <a:lstStyle>
            <a:lvl1pPr marL="457200" lvl="0" indent="-228600" algn="l">
              <a:lnSpc>
                <a:spcPct val="90000"/>
              </a:lnSpc>
              <a:spcBef>
                <a:spcPts val="2000"/>
              </a:spcBef>
              <a:spcAft>
                <a:spcPts val="0"/>
              </a:spcAft>
              <a:buClr>
                <a:srgbClr val="888888"/>
              </a:buClr>
              <a:buSzPts val="4800"/>
              <a:buNone/>
              <a:defRPr sz="4800">
                <a:solidFill>
                  <a:srgbClr val="888888"/>
                </a:solidFill>
              </a:defRPr>
            </a:lvl1pPr>
            <a:lvl2pPr marL="914400" lvl="1" indent="-228600" algn="l">
              <a:lnSpc>
                <a:spcPct val="90000"/>
              </a:lnSpc>
              <a:spcBef>
                <a:spcPts val="1000"/>
              </a:spcBef>
              <a:spcAft>
                <a:spcPts val="0"/>
              </a:spcAft>
              <a:buClr>
                <a:srgbClr val="888888"/>
              </a:buClr>
              <a:buSzPts val="4000"/>
              <a:buNone/>
              <a:defRPr sz="4000">
                <a:solidFill>
                  <a:srgbClr val="888888"/>
                </a:solidFill>
              </a:defRPr>
            </a:lvl2pPr>
            <a:lvl3pPr marL="1371600" lvl="2" indent="-228600" algn="l">
              <a:lnSpc>
                <a:spcPct val="90000"/>
              </a:lnSpc>
              <a:spcBef>
                <a:spcPts val="1000"/>
              </a:spcBef>
              <a:spcAft>
                <a:spcPts val="0"/>
              </a:spcAft>
              <a:buClr>
                <a:srgbClr val="888888"/>
              </a:buClr>
              <a:buSzPts val="3600"/>
              <a:buNone/>
              <a:defRPr sz="3600">
                <a:solidFill>
                  <a:srgbClr val="888888"/>
                </a:solidFill>
              </a:defRPr>
            </a:lvl3pPr>
            <a:lvl4pPr marL="1828800" lvl="3" indent="-228600" algn="l">
              <a:lnSpc>
                <a:spcPct val="90000"/>
              </a:lnSpc>
              <a:spcBef>
                <a:spcPts val="1000"/>
              </a:spcBef>
              <a:spcAft>
                <a:spcPts val="0"/>
              </a:spcAft>
              <a:buClr>
                <a:srgbClr val="888888"/>
              </a:buClr>
              <a:buSzPts val="3200"/>
              <a:buNone/>
              <a:defRPr sz="3200">
                <a:solidFill>
                  <a:srgbClr val="888888"/>
                </a:solidFill>
              </a:defRPr>
            </a:lvl4pPr>
            <a:lvl5pPr marL="2286000" lvl="4" indent="-228600" algn="l">
              <a:lnSpc>
                <a:spcPct val="90000"/>
              </a:lnSpc>
              <a:spcBef>
                <a:spcPts val="1000"/>
              </a:spcBef>
              <a:spcAft>
                <a:spcPts val="0"/>
              </a:spcAft>
              <a:buClr>
                <a:srgbClr val="888888"/>
              </a:buClr>
              <a:buSzPts val="3200"/>
              <a:buNone/>
              <a:defRPr sz="3200">
                <a:solidFill>
                  <a:srgbClr val="888888"/>
                </a:solidFill>
              </a:defRPr>
            </a:lvl5pPr>
            <a:lvl6pPr marL="2743200" lvl="5" indent="-228600" algn="l">
              <a:lnSpc>
                <a:spcPct val="90000"/>
              </a:lnSpc>
              <a:spcBef>
                <a:spcPts val="1000"/>
              </a:spcBef>
              <a:spcAft>
                <a:spcPts val="0"/>
              </a:spcAft>
              <a:buClr>
                <a:srgbClr val="888888"/>
              </a:buClr>
              <a:buSzPts val="3200"/>
              <a:buNone/>
              <a:defRPr sz="3200">
                <a:solidFill>
                  <a:srgbClr val="888888"/>
                </a:solidFill>
              </a:defRPr>
            </a:lvl6pPr>
            <a:lvl7pPr marL="3200400" lvl="6" indent="-228600" algn="l">
              <a:lnSpc>
                <a:spcPct val="90000"/>
              </a:lnSpc>
              <a:spcBef>
                <a:spcPts val="1000"/>
              </a:spcBef>
              <a:spcAft>
                <a:spcPts val="0"/>
              </a:spcAft>
              <a:buClr>
                <a:srgbClr val="888888"/>
              </a:buClr>
              <a:buSzPts val="3200"/>
              <a:buNone/>
              <a:defRPr sz="3200">
                <a:solidFill>
                  <a:srgbClr val="888888"/>
                </a:solidFill>
              </a:defRPr>
            </a:lvl7pPr>
            <a:lvl8pPr marL="3657600" lvl="7" indent="-228600" algn="l">
              <a:lnSpc>
                <a:spcPct val="90000"/>
              </a:lnSpc>
              <a:spcBef>
                <a:spcPts val="1000"/>
              </a:spcBef>
              <a:spcAft>
                <a:spcPts val="0"/>
              </a:spcAft>
              <a:buClr>
                <a:srgbClr val="888888"/>
              </a:buClr>
              <a:buSzPts val="3200"/>
              <a:buNone/>
              <a:defRPr sz="3200">
                <a:solidFill>
                  <a:srgbClr val="888888"/>
                </a:solidFill>
              </a:defRPr>
            </a:lvl8pPr>
            <a:lvl9pPr marL="4114800" lvl="8" indent="-228600" algn="l">
              <a:lnSpc>
                <a:spcPct val="90000"/>
              </a:lnSpc>
              <a:spcBef>
                <a:spcPts val="1000"/>
              </a:spcBef>
              <a:spcAft>
                <a:spcPts val="0"/>
              </a:spcAft>
              <a:buClr>
                <a:srgbClr val="888888"/>
              </a:buClr>
              <a:buSzPts val="3200"/>
              <a:buNone/>
              <a:defRPr sz="3200">
                <a:solidFill>
                  <a:srgbClr val="888888"/>
                </a:solidFill>
              </a:defRPr>
            </a:lvl9pPr>
          </a:lstStyle>
          <a:p>
            <a:endParaRPr/>
          </a:p>
        </p:txBody>
      </p:sp>
      <p:sp>
        <p:nvSpPr>
          <p:cNvPr id="119" name="Google Shape;119;g2de72e35e2c_0_24"/>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0" name="Google Shape;120;g2de72e35e2c_0_24"/>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1" name="Google Shape;121;g2de72e35e2c_0_24"/>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g2de72e35e2c_0_217"/>
          <p:cNvSpPr txBox="1">
            <a:spLocks noGrp="1"/>
          </p:cNvSpPr>
          <p:nvPr>
            <p:ph type="title"/>
          </p:nvPr>
        </p:nvSpPr>
        <p:spPr>
          <a:xfrm>
            <a:off x="1676400" y="730250"/>
            <a:ext cx="21031200" cy="26514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g2de72e35e2c_0_217"/>
          <p:cNvSpPr txBox="1">
            <a:spLocks noGrp="1"/>
          </p:cNvSpPr>
          <p:nvPr>
            <p:ph type="body" idx="1"/>
          </p:nvPr>
        </p:nvSpPr>
        <p:spPr>
          <a:xfrm>
            <a:off x="1676400" y="3651250"/>
            <a:ext cx="21031200" cy="87024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6" name="Google Shape;16;g2de72e35e2c_0_217"/>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g2de72e35e2c_0_217"/>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g2de72e35e2c_0_217"/>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2"/>
        <p:cNvGrpSpPr/>
        <p:nvPr/>
      </p:nvGrpSpPr>
      <p:grpSpPr>
        <a:xfrm>
          <a:off x="0" y="0"/>
          <a:ext cx="0" cy="0"/>
          <a:chOff x="0" y="0"/>
          <a:chExt cx="0" cy="0"/>
        </a:xfrm>
      </p:grpSpPr>
      <p:sp>
        <p:nvSpPr>
          <p:cNvPr id="123" name="Google Shape;123;g2de72e35e2c_0_30"/>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4" name="Google Shape;124;g2de72e35e2c_0_30"/>
          <p:cNvSpPr txBox="1">
            <a:spLocks noGrp="1"/>
          </p:cNvSpPr>
          <p:nvPr>
            <p:ph type="body" idx="1"/>
          </p:nvPr>
        </p:nvSpPr>
        <p:spPr>
          <a:xfrm>
            <a:off x="1676400" y="3651250"/>
            <a:ext cx="10363200" cy="87027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25" name="Google Shape;125;g2de72e35e2c_0_30"/>
          <p:cNvSpPr txBox="1">
            <a:spLocks noGrp="1"/>
          </p:cNvSpPr>
          <p:nvPr>
            <p:ph type="body" idx="2"/>
          </p:nvPr>
        </p:nvSpPr>
        <p:spPr>
          <a:xfrm>
            <a:off x="12344400" y="3651250"/>
            <a:ext cx="10363200" cy="87027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26" name="Google Shape;126;g2de72e35e2c_0_30"/>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7" name="Google Shape;127;g2de72e35e2c_0_30"/>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8" name="Google Shape;128;g2de72e35e2c_0_30"/>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9"/>
        <p:cNvGrpSpPr/>
        <p:nvPr/>
      </p:nvGrpSpPr>
      <p:grpSpPr>
        <a:xfrm>
          <a:off x="0" y="0"/>
          <a:ext cx="0" cy="0"/>
          <a:chOff x="0" y="0"/>
          <a:chExt cx="0" cy="0"/>
        </a:xfrm>
      </p:grpSpPr>
      <p:sp>
        <p:nvSpPr>
          <p:cNvPr id="130" name="Google Shape;130;g2de72e35e2c_0_37"/>
          <p:cNvSpPr txBox="1">
            <a:spLocks noGrp="1"/>
          </p:cNvSpPr>
          <p:nvPr>
            <p:ph type="title"/>
          </p:nvPr>
        </p:nvSpPr>
        <p:spPr>
          <a:xfrm>
            <a:off x="1679576" y="730250"/>
            <a:ext cx="21031200" cy="26511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g2de72e35e2c_0_37"/>
          <p:cNvSpPr txBox="1">
            <a:spLocks noGrp="1"/>
          </p:cNvSpPr>
          <p:nvPr>
            <p:ph type="body" idx="1"/>
          </p:nvPr>
        </p:nvSpPr>
        <p:spPr>
          <a:xfrm>
            <a:off x="1679576" y="3362326"/>
            <a:ext cx="10315500" cy="1647900"/>
          </a:xfrm>
          <a:prstGeom prst="rect">
            <a:avLst/>
          </a:prstGeom>
          <a:noFill/>
          <a:ln>
            <a:noFill/>
          </a:ln>
        </p:spPr>
        <p:txBody>
          <a:bodyPr spcFirstLastPara="1" wrap="square" lIns="182850" tIns="91400" rIns="182850" bIns="91400" anchor="b" anchorCtr="0">
            <a:norm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132" name="Google Shape;132;g2de72e35e2c_0_37"/>
          <p:cNvSpPr txBox="1">
            <a:spLocks noGrp="1"/>
          </p:cNvSpPr>
          <p:nvPr>
            <p:ph type="body" idx="2"/>
          </p:nvPr>
        </p:nvSpPr>
        <p:spPr>
          <a:xfrm>
            <a:off x="1679576" y="5010150"/>
            <a:ext cx="10315500" cy="73692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33" name="Google Shape;133;g2de72e35e2c_0_37"/>
          <p:cNvSpPr txBox="1">
            <a:spLocks noGrp="1"/>
          </p:cNvSpPr>
          <p:nvPr>
            <p:ph type="body" idx="3"/>
          </p:nvPr>
        </p:nvSpPr>
        <p:spPr>
          <a:xfrm>
            <a:off x="12344400" y="3362326"/>
            <a:ext cx="10366500" cy="1647900"/>
          </a:xfrm>
          <a:prstGeom prst="rect">
            <a:avLst/>
          </a:prstGeom>
          <a:noFill/>
          <a:ln>
            <a:noFill/>
          </a:ln>
        </p:spPr>
        <p:txBody>
          <a:bodyPr spcFirstLastPara="1" wrap="square" lIns="182850" tIns="91400" rIns="182850" bIns="91400" anchor="b" anchorCtr="0">
            <a:norm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134" name="Google Shape;134;g2de72e35e2c_0_37"/>
          <p:cNvSpPr txBox="1">
            <a:spLocks noGrp="1"/>
          </p:cNvSpPr>
          <p:nvPr>
            <p:ph type="body" idx="4"/>
          </p:nvPr>
        </p:nvSpPr>
        <p:spPr>
          <a:xfrm>
            <a:off x="12344400" y="5010150"/>
            <a:ext cx="10366500" cy="73692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35" name="Google Shape;135;g2de72e35e2c_0_37"/>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6" name="Google Shape;136;g2de72e35e2c_0_37"/>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7" name="Google Shape;137;g2de72e35e2c_0_37"/>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8"/>
        <p:cNvGrpSpPr/>
        <p:nvPr/>
      </p:nvGrpSpPr>
      <p:grpSpPr>
        <a:xfrm>
          <a:off x="0" y="0"/>
          <a:ext cx="0" cy="0"/>
          <a:chOff x="0" y="0"/>
          <a:chExt cx="0" cy="0"/>
        </a:xfrm>
      </p:grpSpPr>
      <p:sp>
        <p:nvSpPr>
          <p:cNvPr id="139" name="Google Shape;139;g2de72e35e2c_0_46"/>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0" name="Google Shape;140;g2de72e35e2c_0_46"/>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1" name="Google Shape;141;g2de72e35e2c_0_46"/>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2" name="Google Shape;142;g2de72e35e2c_0_46"/>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3"/>
        <p:cNvGrpSpPr/>
        <p:nvPr/>
      </p:nvGrpSpPr>
      <p:grpSpPr>
        <a:xfrm>
          <a:off x="0" y="0"/>
          <a:ext cx="0" cy="0"/>
          <a:chOff x="0" y="0"/>
          <a:chExt cx="0" cy="0"/>
        </a:xfrm>
      </p:grpSpPr>
      <p:sp>
        <p:nvSpPr>
          <p:cNvPr id="144" name="Google Shape;144;g2de72e35e2c_0_51"/>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5" name="Google Shape;145;g2de72e35e2c_0_51"/>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6" name="Google Shape;146;g2de72e35e2c_0_51"/>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7"/>
        <p:cNvGrpSpPr/>
        <p:nvPr/>
      </p:nvGrpSpPr>
      <p:grpSpPr>
        <a:xfrm>
          <a:off x="0" y="0"/>
          <a:ext cx="0" cy="0"/>
          <a:chOff x="0" y="0"/>
          <a:chExt cx="0" cy="0"/>
        </a:xfrm>
      </p:grpSpPr>
      <p:sp>
        <p:nvSpPr>
          <p:cNvPr id="148" name="Google Shape;148;g2de72e35e2c_0_55"/>
          <p:cNvSpPr txBox="1">
            <a:spLocks noGrp="1"/>
          </p:cNvSpPr>
          <p:nvPr>
            <p:ph type="title"/>
          </p:nvPr>
        </p:nvSpPr>
        <p:spPr>
          <a:xfrm>
            <a:off x="1679576" y="914400"/>
            <a:ext cx="7864500" cy="3200400"/>
          </a:xfrm>
          <a:prstGeom prst="rect">
            <a:avLst/>
          </a:prstGeom>
          <a:noFill/>
          <a:ln>
            <a:noFill/>
          </a:ln>
        </p:spPr>
        <p:txBody>
          <a:bodyPr spcFirstLastPara="1" wrap="square" lIns="182850" tIns="91400" rIns="182850" bIns="91400" anchor="b" anchorCtr="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9" name="Google Shape;149;g2de72e35e2c_0_55"/>
          <p:cNvSpPr txBox="1">
            <a:spLocks noGrp="1"/>
          </p:cNvSpPr>
          <p:nvPr>
            <p:ph type="body" idx="1"/>
          </p:nvPr>
        </p:nvSpPr>
        <p:spPr>
          <a:xfrm>
            <a:off x="10366376" y="1974850"/>
            <a:ext cx="12344400" cy="9747300"/>
          </a:xfrm>
          <a:prstGeom prst="rect">
            <a:avLst/>
          </a:prstGeom>
          <a:noFill/>
          <a:ln>
            <a:noFill/>
          </a:ln>
        </p:spPr>
        <p:txBody>
          <a:bodyPr spcFirstLastPara="1" wrap="square" lIns="182850" tIns="91400" rIns="182850" bIns="91400" anchor="t" anchorCtr="0">
            <a:normAutofit/>
          </a:bodyPr>
          <a:lstStyle>
            <a:lvl1pPr marL="457200" lvl="0" indent="-635000" algn="l">
              <a:lnSpc>
                <a:spcPct val="90000"/>
              </a:lnSpc>
              <a:spcBef>
                <a:spcPts val="2000"/>
              </a:spcBef>
              <a:spcAft>
                <a:spcPts val="0"/>
              </a:spcAft>
              <a:buClr>
                <a:schemeClr val="dk1"/>
              </a:buClr>
              <a:buSzPts val="6400"/>
              <a:buChar char="•"/>
              <a:defRPr sz="6400"/>
            </a:lvl1pPr>
            <a:lvl2pPr marL="914400" lvl="1" indent="-584200" algn="l">
              <a:lnSpc>
                <a:spcPct val="90000"/>
              </a:lnSpc>
              <a:spcBef>
                <a:spcPts val="1000"/>
              </a:spcBef>
              <a:spcAft>
                <a:spcPts val="0"/>
              </a:spcAft>
              <a:buClr>
                <a:schemeClr val="dk1"/>
              </a:buClr>
              <a:buSzPts val="5600"/>
              <a:buChar char="•"/>
              <a:defRPr sz="5600"/>
            </a:lvl2pPr>
            <a:lvl3pPr marL="1371600" lvl="2" indent="-533400" algn="l">
              <a:lnSpc>
                <a:spcPct val="90000"/>
              </a:lnSpc>
              <a:spcBef>
                <a:spcPts val="1000"/>
              </a:spcBef>
              <a:spcAft>
                <a:spcPts val="0"/>
              </a:spcAft>
              <a:buClr>
                <a:schemeClr val="dk1"/>
              </a:buClr>
              <a:buSzPts val="4800"/>
              <a:buChar char="•"/>
              <a:defRPr sz="4800"/>
            </a:lvl3pPr>
            <a:lvl4pPr marL="1828800" lvl="3" indent="-482600" algn="l">
              <a:lnSpc>
                <a:spcPct val="90000"/>
              </a:lnSpc>
              <a:spcBef>
                <a:spcPts val="1000"/>
              </a:spcBef>
              <a:spcAft>
                <a:spcPts val="0"/>
              </a:spcAft>
              <a:buClr>
                <a:schemeClr val="dk1"/>
              </a:buClr>
              <a:buSzPts val="4000"/>
              <a:buChar char="•"/>
              <a:defRPr sz="4000"/>
            </a:lvl4pPr>
            <a:lvl5pPr marL="2286000" lvl="4" indent="-482600" algn="l">
              <a:lnSpc>
                <a:spcPct val="90000"/>
              </a:lnSpc>
              <a:spcBef>
                <a:spcPts val="1000"/>
              </a:spcBef>
              <a:spcAft>
                <a:spcPts val="0"/>
              </a:spcAft>
              <a:buClr>
                <a:schemeClr val="dk1"/>
              </a:buClr>
              <a:buSzPts val="4000"/>
              <a:buChar char="•"/>
              <a:defRPr sz="4000"/>
            </a:lvl5pPr>
            <a:lvl6pPr marL="2743200" lvl="5" indent="-482600" algn="l">
              <a:lnSpc>
                <a:spcPct val="90000"/>
              </a:lnSpc>
              <a:spcBef>
                <a:spcPts val="1000"/>
              </a:spcBef>
              <a:spcAft>
                <a:spcPts val="0"/>
              </a:spcAft>
              <a:buClr>
                <a:schemeClr val="dk1"/>
              </a:buClr>
              <a:buSzPts val="4000"/>
              <a:buChar char="•"/>
              <a:defRPr sz="4000"/>
            </a:lvl6pPr>
            <a:lvl7pPr marL="3200400" lvl="6" indent="-482600" algn="l">
              <a:lnSpc>
                <a:spcPct val="90000"/>
              </a:lnSpc>
              <a:spcBef>
                <a:spcPts val="1000"/>
              </a:spcBef>
              <a:spcAft>
                <a:spcPts val="0"/>
              </a:spcAft>
              <a:buClr>
                <a:schemeClr val="dk1"/>
              </a:buClr>
              <a:buSzPts val="4000"/>
              <a:buChar char="•"/>
              <a:defRPr sz="4000"/>
            </a:lvl7pPr>
            <a:lvl8pPr marL="3657600" lvl="7" indent="-482600" algn="l">
              <a:lnSpc>
                <a:spcPct val="90000"/>
              </a:lnSpc>
              <a:spcBef>
                <a:spcPts val="1000"/>
              </a:spcBef>
              <a:spcAft>
                <a:spcPts val="0"/>
              </a:spcAft>
              <a:buClr>
                <a:schemeClr val="dk1"/>
              </a:buClr>
              <a:buSzPts val="4000"/>
              <a:buChar char="•"/>
              <a:defRPr sz="4000"/>
            </a:lvl8pPr>
            <a:lvl9pPr marL="4114800" lvl="8" indent="-482600" algn="l">
              <a:lnSpc>
                <a:spcPct val="90000"/>
              </a:lnSpc>
              <a:spcBef>
                <a:spcPts val="1000"/>
              </a:spcBef>
              <a:spcAft>
                <a:spcPts val="0"/>
              </a:spcAft>
              <a:buClr>
                <a:schemeClr val="dk1"/>
              </a:buClr>
              <a:buSzPts val="4000"/>
              <a:buChar char="•"/>
              <a:defRPr sz="4000"/>
            </a:lvl9pPr>
          </a:lstStyle>
          <a:p>
            <a:endParaRPr/>
          </a:p>
        </p:txBody>
      </p:sp>
      <p:sp>
        <p:nvSpPr>
          <p:cNvPr id="150" name="Google Shape;150;g2de72e35e2c_0_55"/>
          <p:cNvSpPr txBox="1">
            <a:spLocks noGrp="1"/>
          </p:cNvSpPr>
          <p:nvPr>
            <p:ph type="body" idx="2"/>
          </p:nvPr>
        </p:nvSpPr>
        <p:spPr>
          <a:xfrm>
            <a:off x="1679576" y="4114800"/>
            <a:ext cx="7864500" cy="7623300"/>
          </a:xfrm>
          <a:prstGeom prst="rect">
            <a:avLst/>
          </a:prstGeom>
          <a:noFill/>
          <a:ln>
            <a:noFill/>
          </a:ln>
        </p:spPr>
        <p:txBody>
          <a:bodyPr spcFirstLastPara="1" wrap="square" lIns="182850" tIns="91400" rIns="182850" bIns="91400" anchor="t" anchorCtr="0">
            <a:norm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151" name="Google Shape;151;g2de72e35e2c_0_55"/>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2" name="Google Shape;152;g2de72e35e2c_0_55"/>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3" name="Google Shape;153;g2de72e35e2c_0_55"/>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4"/>
        <p:cNvGrpSpPr/>
        <p:nvPr/>
      </p:nvGrpSpPr>
      <p:grpSpPr>
        <a:xfrm>
          <a:off x="0" y="0"/>
          <a:ext cx="0" cy="0"/>
          <a:chOff x="0" y="0"/>
          <a:chExt cx="0" cy="0"/>
        </a:xfrm>
      </p:grpSpPr>
      <p:sp>
        <p:nvSpPr>
          <p:cNvPr id="155" name="Google Shape;155;g2de72e35e2c_0_62"/>
          <p:cNvSpPr txBox="1">
            <a:spLocks noGrp="1"/>
          </p:cNvSpPr>
          <p:nvPr>
            <p:ph type="title"/>
          </p:nvPr>
        </p:nvSpPr>
        <p:spPr>
          <a:xfrm>
            <a:off x="1679576" y="914400"/>
            <a:ext cx="7864500" cy="3200400"/>
          </a:xfrm>
          <a:prstGeom prst="rect">
            <a:avLst/>
          </a:prstGeom>
          <a:noFill/>
          <a:ln>
            <a:noFill/>
          </a:ln>
        </p:spPr>
        <p:txBody>
          <a:bodyPr spcFirstLastPara="1" wrap="square" lIns="182850" tIns="91400" rIns="182850" bIns="91400" anchor="b" anchorCtr="0">
            <a:normAutofit/>
          </a:bodyPr>
          <a:lstStyle>
            <a:lvl1pPr lvl="0" algn="l">
              <a:lnSpc>
                <a:spcPct val="90000"/>
              </a:lnSpc>
              <a:spcBef>
                <a:spcPts val="0"/>
              </a:spcBef>
              <a:spcAft>
                <a:spcPts val="0"/>
              </a:spcAft>
              <a:buClr>
                <a:schemeClr val="dk1"/>
              </a:buClr>
              <a:buSzPts val="6400"/>
              <a:buFont typeface="Calibri"/>
              <a:buNone/>
              <a:defRPr sz="6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6" name="Google Shape;156;g2de72e35e2c_0_62"/>
          <p:cNvSpPr>
            <a:spLocks noGrp="1"/>
          </p:cNvSpPr>
          <p:nvPr>
            <p:ph type="pic" idx="2"/>
          </p:nvPr>
        </p:nvSpPr>
        <p:spPr>
          <a:xfrm>
            <a:off x="10366376" y="1974850"/>
            <a:ext cx="12344400" cy="9747300"/>
          </a:xfrm>
          <a:prstGeom prst="rect">
            <a:avLst/>
          </a:prstGeom>
          <a:noFill/>
          <a:ln>
            <a:noFill/>
          </a:ln>
        </p:spPr>
      </p:sp>
      <p:sp>
        <p:nvSpPr>
          <p:cNvPr id="157" name="Google Shape;157;g2de72e35e2c_0_62"/>
          <p:cNvSpPr txBox="1">
            <a:spLocks noGrp="1"/>
          </p:cNvSpPr>
          <p:nvPr>
            <p:ph type="body" idx="1"/>
          </p:nvPr>
        </p:nvSpPr>
        <p:spPr>
          <a:xfrm>
            <a:off x="1679576" y="4114800"/>
            <a:ext cx="7864500" cy="7623300"/>
          </a:xfrm>
          <a:prstGeom prst="rect">
            <a:avLst/>
          </a:prstGeom>
          <a:noFill/>
          <a:ln>
            <a:noFill/>
          </a:ln>
        </p:spPr>
        <p:txBody>
          <a:bodyPr spcFirstLastPara="1" wrap="square" lIns="182850" tIns="91400" rIns="182850" bIns="91400" anchor="t" anchorCtr="0">
            <a:normAutofit/>
          </a:bodyPr>
          <a:lstStyle>
            <a:lvl1pPr marL="457200" lvl="0" indent="-228600" algn="l">
              <a:lnSpc>
                <a:spcPct val="90000"/>
              </a:lnSpc>
              <a:spcBef>
                <a:spcPts val="2000"/>
              </a:spcBef>
              <a:spcAft>
                <a:spcPts val="0"/>
              </a:spcAft>
              <a:buClr>
                <a:schemeClr val="dk1"/>
              </a:buClr>
              <a:buSzPts val="3200"/>
              <a:buNone/>
              <a:defRPr sz="3200"/>
            </a:lvl1pPr>
            <a:lvl2pPr marL="914400" lvl="1" indent="-228600" algn="l">
              <a:lnSpc>
                <a:spcPct val="90000"/>
              </a:lnSpc>
              <a:spcBef>
                <a:spcPts val="1000"/>
              </a:spcBef>
              <a:spcAft>
                <a:spcPts val="0"/>
              </a:spcAft>
              <a:buClr>
                <a:schemeClr val="dk1"/>
              </a:buClr>
              <a:buSzPts val="2800"/>
              <a:buNone/>
              <a:defRPr sz="2800"/>
            </a:lvl2pPr>
            <a:lvl3pPr marL="1371600" lvl="2" indent="-228600" algn="l">
              <a:lnSpc>
                <a:spcPct val="90000"/>
              </a:lnSpc>
              <a:spcBef>
                <a:spcPts val="1000"/>
              </a:spcBef>
              <a:spcAft>
                <a:spcPts val="0"/>
              </a:spcAft>
              <a:buClr>
                <a:schemeClr val="dk1"/>
              </a:buClr>
              <a:buSzPts val="2400"/>
              <a:buNone/>
              <a:defRPr sz="2400"/>
            </a:lvl3pPr>
            <a:lvl4pPr marL="1828800" lvl="3" indent="-228600" algn="l">
              <a:lnSpc>
                <a:spcPct val="90000"/>
              </a:lnSpc>
              <a:spcBef>
                <a:spcPts val="1000"/>
              </a:spcBef>
              <a:spcAft>
                <a:spcPts val="0"/>
              </a:spcAft>
              <a:buClr>
                <a:schemeClr val="dk1"/>
              </a:buClr>
              <a:buSzPts val="2000"/>
              <a:buNone/>
              <a:defRPr sz="2000"/>
            </a:lvl4pPr>
            <a:lvl5pPr marL="2286000" lvl="4" indent="-228600" algn="l">
              <a:lnSpc>
                <a:spcPct val="90000"/>
              </a:lnSpc>
              <a:spcBef>
                <a:spcPts val="1000"/>
              </a:spcBef>
              <a:spcAft>
                <a:spcPts val="0"/>
              </a:spcAft>
              <a:buClr>
                <a:schemeClr val="dk1"/>
              </a:buClr>
              <a:buSzPts val="2000"/>
              <a:buNone/>
              <a:defRPr sz="2000"/>
            </a:lvl5pPr>
            <a:lvl6pPr marL="2743200" lvl="5" indent="-228600" algn="l">
              <a:lnSpc>
                <a:spcPct val="90000"/>
              </a:lnSpc>
              <a:spcBef>
                <a:spcPts val="1000"/>
              </a:spcBef>
              <a:spcAft>
                <a:spcPts val="0"/>
              </a:spcAft>
              <a:buClr>
                <a:schemeClr val="dk1"/>
              </a:buClr>
              <a:buSzPts val="2000"/>
              <a:buNone/>
              <a:defRPr sz="2000"/>
            </a:lvl6pPr>
            <a:lvl7pPr marL="3200400" lvl="6" indent="-228600" algn="l">
              <a:lnSpc>
                <a:spcPct val="90000"/>
              </a:lnSpc>
              <a:spcBef>
                <a:spcPts val="1000"/>
              </a:spcBef>
              <a:spcAft>
                <a:spcPts val="0"/>
              </a:spcAft>
              <a:buClr>
                <a:schemeClr val="dk1"/>
              </a:buClr>
              <a:buSzPts val="2000"/>
              <a:buNone/>
              <a:defRPr sz="2000"/>
            </a:lvl7pPr>
            <a:lvl8pPr marL="3657600" lvl="7" indent="-228600" algn="l">
              <a:lnSpc>
                <a:spcPct val="90000"/>
              </a:lnSpc>
              <a:spcBef>
                <a:spcPts val="1000"/>
              </a:spcBef>
              <a:spcAft>
                <a:spcPts val="0"/>
              </a:spcAft>
              <a:buClr>
                <a:schemeClr val="dk1"/>
              </a:buClr>
              <a:buSzPts val="2000"/>
              <a:buNone/>
              <a:defRPr sz="2000"/>
            </a:lvl8pPr>
            <a:lvl9pPr marL="4114800" lvl="8" indent="-228600" algn="l">
              <a:lnSpc>
                <a:spcPct val="90000"/>
              </a:lnSpc>
              <a:spcBef>
                <a:spcPts val="1000"/>
              </a:spcBef>
              <a:spcAft>
                <a:spcPts val="0"/>
              </a:spcAft>
              <a:buClr>
                <a:schemeClr val="dk1"/>
              </a:buClr>
              <a:buSzPts val="2000"/>
              <a:buNone/>
              <a:defRPr sz="2000"/>
            </a:lvl9pPr>
          </a:lstStyle>
          <a:p>
            <a:endParaRPr/>
          </a:p>
        </p:txBody>
      </p:sp>
      <p:sp>
        <p:nvSpPr>
          <p:cNvPr id="158" name="Google Shape;158;g2de72e35e2c_0_62"/>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9" name="Google Shape;159;g2de72e35e2c_0_62"/>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0" name="Google Shape;160;g2de72e35e2c_0_62"/>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1"/>
        <p:cNvGrpSpPr/>
        <p:nvPr/>
      </p:nvGrpSpPr>
      <p:grpSpPr>
        <a:xfrm>
          <a:off x="0" y="0"/>
          <a:ext cx="0" cy="0"/>
          <a:chOff x="0" y="0"/>
          <a:chExt cx="0" cy="0"/>
        </a:xfrm>
      </p:grpSpPr>
      <p:sp>
        <p:nvSpPr>
          <p:cNvPr id="162" name="Google Shape;162;g2de72e35e2c_0_69"/>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3" name="Google Shape;163;g2de72e35e2c_0_69"/>
          <p:cNvSpPr txBox="1">
            <a:spLocks noGrp="1"/>
          </p:cNvSpPr>
          <p:nvPr>
            <p:ph type="body" idx="1"/>
          </p:nvPr>
        </p:nvSpPr>
        <p:spPr>
          <a:xfrm rot="5400000">
            <a:off x="7840650" y="-2513000"/>
            <a:ext cx="8702700" cy="210312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64" name="Google Shape;164;g2de72e35e2c_0_69"/>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5" name="Google Shape;165;g2de72e35e2c_0_69"/>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6" name="Google Shape;166;g2de72e35e2c_0_69"/>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7"/>
        <p:cNvGrpSpPr/>
        <p:nvPr/>
      </p:nvGrpSpPr>
      <p:grpSpPr>
        <a:xfrm>
          <a:off x="0" y="0"/>
          <a:ext cx="0" cy="0"/>
          <a:chOff x="0" y="0"/>
          <a:chExt cx="0" cy="0"/>
        </a:xfrm>
      </p:grpSpPr>
      <p:sp>
        <p:nvSpPr>
          <p:cNvPr id="168" name="Google Shape;168;g2de72e35e2c_0_75"/>
          <p:cNvSpPr txBox="1">
            <a:spLocks noGrp="1"/>
          </p:cNvSpPr>
          <p:nvPr>
            <p:ph type="title"/>
          </p:nvPr>
        </p:nvSpPr>
        <p:spPr>
          <a:xfrm rot="5400000">
            <a:off x="14266800" y="3913250"/>
            <a:ext cx="11623800" cy="52578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9" name="Google Shape;169;g2de72e35e2c_0_75"/>
          <p:cNvSpPr txBox="1">
            <a:spLocks noGrp="1"/>
          </p:cNvSpPr>
          <p:nvPr>
            <p:ph type="body" idx="1"/>
          </p:nvPr>
        </p:nvSpPr>
        <p:spPr>
          <a:xfrm rot="5400000">
            <a:off x="3598800" y="-1192150"/>
            <a:ext cx="11623800" cy="154686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170" name="Google Shape;170;g2de72e35e2c_0_75"/>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1" name="Google Shape;171;g2de72e35e2c_0_75"/>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2" name="Google Shape;172;g2de72e35e2c_0_75"/>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u">
  <p:cSld name="TITLE_1">
    <p:spTree>
      <p:nvGrpSpPr>
        <p:cNvPr id="1" name="Shape 173"/>
        <p:cNvGrpSpPr/>
        <p:nvPr/>
      </p:nvGrpSpPr>
      <p:grpSpPr>
        <a:xfrm>
          <a:off x="0" y="0"/>
          <a:ext cx="0" cy="0"/>
          <a:chOff x="0" y="0"/>
          <a:chExt cx="0" cy="0"/>
        </a:xfrm>
      </p:grpSpPr>
      <p:sp>
        <p:nvSpPr>
          <p:cNvPr id="174" name="Google Shape;174;g2de72e35e2c_0_81"/>
          <p:cNvSpPr txBox="1">
            <a:spLocks noGrp="1"/>
          </p:cNvSpPr>
          <p:nvPr>
            <p:ph type="body" idx="1"/>
          </p:nvPr>
        </p:nvSpPr>
        <p:spPr>
          <a:xfrm>
            <a:off x="1201340" y="11859862"/>
            <a:ext cx="21971100" cy="6369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3600"/>
              <a:buFont typeface="Helvetica Neue"/>
              <a:buNone/>
              <a:defRPr sz="3600" b="1">
                <a:latin typeface="Helvetica Neue"/>
                <a:ea typeface="Helvetica Neue"/>
                <a:cs typeface="Helvetica Neue"/>
                <a:sym typeface="Helvetica Neue"/>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75" name="Google Shape;175;g2de72e35e2c_0_81"/>
          <p:cNvSpPr txBox="1">
            <a:spLocks noGrp="1"/>
          </p:cNvSpPr>
          <p:nvPr>
            <p:ph type="title"/>
          </p:nvPr>
        </p:nvSpPr>
        <p:spPr>
          <a:xfrm>
            <a:off x="1206496" y="2574991"/>
            <a:ext cx="21971100" cy="4648200"/>
          </a:xfrm>
          <a:prstGeom prst="rect">
            <a:avLst/>
          </a:prstGeom>
          <a:noFill/>
          <a:ln>
            <a:noFill/>
          </a:ln>
        </p:spPr>
        <p:txBody>
          <a:bodyPr spcFirstLastPara="1" wrap="square" lIns="50800" tIns="50800" rIns="50800" bIns="50800" anchor="b" anchorCtr="0">
            <a:normAutofit/>
          </a:bodyPr>
          <a:lstStyle>
            <a:lvl1pPr lvl="0" algn="l">
              <a:lnSpc>
                <a:spcPct val="80000"/>
              </a:lnSpc>
              <a:spcBef>
                <a:spcPts val="0"/>
              </a:spcBef>
              <a:spcAft>
                <a:spcPts val="0"/>
              </a:spcAft>
              <a:buClr>
                <a:srgbClr val="000000"/>
              </a:buClr>
              <a:buSzPts val="11600"/>
              <a:buFont typeface="Arial"/>
              <a:buNone/>
              <a:defRPr sz="11600">
                <a:latin typeface="Arial"/>
                <a:ea typeface="Arial"/>
                <a:cs typeface="Arial"/>
                <a:sym typeface="Arial"/>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76" name="Google Shape;176;g2de72e35e2c_0_81"/>
          <p:cNvSpPr txBox="1">
            <a:spLocks noGrp="1"/>
          </p:cNvSpPr>
          <p:nvPr>
            <p:ph type="body" idx="2"/>
          </p:nvPr>
        </p:nvSpPr>
        <p:spPr>
          <a:xfrm>
            <a:off x="1201342" y="7223190"/>
            <a:ext cx="21971100" cy="19050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0"/>
              </a:spcBef>
              <a:spcAft>
                <a:spcPts val="0"/>
              </a:spcAft>
              <a:buClr>
                <a:srgbClr val="000000"/>
              </a:buClr>
              <a:buSzPts val="5500"/>
              <a:buFont typeface="Arial"/>
              <a:buNone/>
              <a:defRPr sz="5500" b="1"/>
            </a:lvl1pPr>
            <a:lvl2pPr marL="914400" lvl="1" indent="-228600" algn="l">
              <a:lnSpc>
                <a:spcPct val="100000"/>
              </a:lnSpc>
              <a:spcBef>
                <a:spcPts val="0"/>
              </a:spcBef>
              <a:spcAft>
                <a:spcPts val="0"/>
              </a:spcAft>
              <a:buClr>
                <a:srgbClr val="000000"/>
              </a:buClr>
              <a:buSzPts val="5500"/>
              <a:buFont typeface="Arial"/>
              <a:buNone/>
              <a:defRPr sz="5500" b="1"/>
            </a:lvl2pPr>
            <a:lvl3pPr marL="1371600" lvl="2" indent="-228600" algn="l">
              <a:lnSpc>
                <a:spcPct val="100000"/>
              </a:lnSpc>
              <a:spcBef>
                <a:spcPts val="0"/>
              </a:spcBef>
              <a:spcAft>
                <a:spcPts val="0"/>
              </a:spcAft>
              <a:buClr>
                <a:srgbClr val="000000"/>
              </a:buClr>
              <a:buSzPts val="5500"/>
              <a:buFont typeface="Arial"/>
              <a:buNone/>
              <a:defRPr sz="5500" b="1"/>
            </a:lvl3pPr>
            <a:lvl4pPr marL="1828800" lvl="3" indent="-228600" algn="l">
              <a:lnSpc>
                <a:spcPct val="100000"/>
              </a:lnSpc>
              <a:spcBef>
                <a:spcPts val="0"/>
              </a:spcBef>
              <a:spcAft>
                <a:spcPts val="0"/>
              </a:spcAft>
              <a:buClr>
                <a:srgbClr val="000000"/>
              </a:buClr>
              <a:buSzPts val="5500"/>
              <a:buFont typeface="Arial"/>
              <a:buNone/>
              <a:defRPr sz="5500" b="1"/>
            </a:lvl4pPr>
            <a:lvl5pPr marL="2286000" lvl="4" indent="-228600" algn="l">
              <a:lnSpc>
                <a:spcPct val="100000"/>
              </a:lnSpc>
              <a:spcBef>
                <a:spcPts val="0"/>
              </a:spcBef>
              <a:spcAft>
                <a:spcPts val="0"/>
              </a:spcAft>
              <a:buClr>
                <a:srgbClr val="000000"/>
              </a:buClr>
              <a:buSzPts val="5500"/>
              <a:buFont typeface="Arial"/>
              <a:buNone/>
              <a:defRPr sz="5500" b="1"/>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77" name="Google Shape;177;g2de72e35e2c_0_81"/>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Agendă">
  <p:cSld name="TITLE_AND_BODY_1">
    <p:spTree>
      <p:nvGrpSpPr>
        <p:cNvPr id="1" name="Shape 178"/>
        <p:cNvGrpSpPr/>
        <p:nvPr/>
      </p:nvGrpSpPr>
      <p:grpSpPr>
        <a:xfrm>
          <a:off x="0" y="0"/>
          <a:ext cx="0" cy="0"/>
          <a:chOff x="0" y="0"/>
          <a:chExt cx="0" cy="0"/>
        </a:xfrm>
      </p:grpSpPr>
      <p:sp>
        <p:nvSpPr>
          <p:cNvPr id="179" name="Google Shape;179;g2de72e35e2c_0_86"/>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80" name="Google Shape;180;g2de72e35e2c_0_86"/>
          <p:cNvSpPr txBox="1">
            <a:spLocks noGrp="1"/>
          </p:cNvSpPr>
          <p:nvPr>
            <p:ph type="body" idx="1"/>
          </p:nvPr>
        </p:nvSpPr>
        <p:spPr>
          <a:xfrm>
            <a:off x="1206500" y="2372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Arial"/>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1" name="Google Shape;181;g2de72e35e2c_0_86"/>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2pPr>
            <a:lvl3pPr marL="1371600" lvl="2" indent="-2286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3pPr>
            <a:lvl4pPr marL="1828800" lvl="3" indent="-2286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4pPr>
            <a:lvl5pPr marL="2286000" lvl="4" indent="-228600" algn="l">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2" name="Google Shape;182;g2de72e35e2c_0_8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g2de72e35e2c_0_223"/>
          <p:cNvSpPr txBox="1">
            <a:spLocks noGrp="1"/>
          </p:cNvSpPr>
          <p:nvPr>
            <p:ph type="title"/>
          </p:nvPr>
        </p:nvSpPr>
        <p:spPr>
          <a:xfrm>
            <a:off x="3105584" y="929886"/>
            <a:ext cx="19516200" cy="1527000"/>
          </a:xfrm>
          <a:prstGeom prst="rect">
            <a:avLst/>
          </a:prstGeom>
          <a:noFill/>
          <a:ln>
            <a:noFill/>
          </a:ln>
        </p:spPr>
        <p:txBody>
          <a:bodyPr spcFirstLastPara="1" wrap="square" lIns="189500" tIns="189500" rIns="189500" bIns="189500" anchor="ctr" anchorCtr="0">
            <a:noAutofit/>
          </a:bodyPr>
          <a:lstStyle>
            <a:lvl1pPr lvl="0" algn="ctr">
              <a:lnSpc>
                <a:spcPct val="100000"/>
              </a:lnSpc>
              <a:spcBef>
                <a:spcPts val="0"/>
              </a:spcBef>
              <a:spcAft>
                <a:spcPts val="0"/>
              </a:spcAft>
              <a:buClr>
                <a:schemeClr val="dk1"/>
              </a:buClr>
              <a:buSzPts val="6600"/>
              <a:buFont typeface="Calibri"/>
              <a:buNone/>
              <a:defRPr>
                <a:solidFill>
                  <a:schemeClr val="dk1"/>
                </a:solidFill>
              </a:defRPr>
            </a:lvl1pPr>
            <a:lvl2pPr lvl="1" algn="l">
              <a:lnSpc>
                <a:spcPct val="100000"/>
              </a:lnSpc>
              <a:spcBef>
                <a:spcPts val="0"/>
              </a:spcBef>
              <a:spcAft>
                <a:spcPts val="0"/>
              </a:spcAft>
              <a:buSzPts val="5800"/>
              <a:buNone/>
              <a:defRPr/>
            </a:lvl2pPr>
            <a:lvl3pPr lvl="2" algn="l">
              <a:lnSpc>
                <a:spcPct val="100000"/>
              </a:lnSpc>
              <a:spcBef>
                <a:spcPts val="0"/>
              </a:spcBef>
              <a:spcAft>
                <a:spcPts val="0"/>
              </a:spcAft>
              <a:buSzPts val="5800"/>
              <a:buNone/>
              <a:defRPr/>
            </a:lvl3pPr>
            <a:lvl4pPr lvl="3" algn="l">
              <a:lnSpc>
                <a:spcPct val="100000"/>
              </a:lnSpc>
              <a:spcBef>
                <a:spcPts val="0"/>
              </a:spcBef>
              <a:spcAft>
                <a:spcPts val="0"/>
              </a:spcAft>
              <a:buSzPts val="5800"/>
              <a:buNone/>
              <a:defRPr/>
            </a:lvl4pPr>
            <a:lvl5pPr lvl="4" algn="l">
              <a:lnSpc>
                <a:spcPct val="100000"/>
              </a:lnSpc>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a:endParaRPr/>
          </a:p>
        </p:txBody>
      </p:sp>
      <p:sp>
        <p:nvSpPr>
          <p:cNvPr id="21" name="Google Shape;21;g2de72e35e2c_0_223"/>
          <p:cNvSpPr txBox="1">
            <a:spLocks noGrp="1"/>
          </p:cNvSpPr>
          <p:nvPr>
            <p:ph type="body" idx="1"/>
          </p:nvPr>
        </p:nvSpPr>
        <p:spPr>
          <a:xfrm>
            <a:off x="1920000" y="3073266"/>
            <a:ext cx="20544000" cy="1395000"/>
          </a:xfrm>
          <a:prstGeom prst="rect">
            <a:avLst/>
          </a:prstGeom>
          <a:noFill/>
          <a:ln>
            <a:noFill/>
          </a:ln>
        </p:spPr>
        <p:txBody>
          <a:bodyPr spcFirstLastPara="1" wrap="square" lIns="189500" tIns="189500" rIns="189500" bIns="189500" anchor="t" anchorCtr="0">
            <a:noAutofit/>
          </a:bodyPr>
          <a:lstStyle>
            <a:lvl1pPr marL="457200" lvl="0" indent="-469900" algn="l">
              <a:lnSpc>
                <a:spcPct val="115000"/>
              </a:lnSpc>
              <a:spcBef>
                <a:spcPts val="0"/>
              </a:spcBef>
              <a:spcAft>
                <a:spcPts val="0"/>
              </a:spcAft>
              <a:buClr>
                <a:schemeClr val="dk1"/>
              </a:buClr>
              <a:buSzPts val="3800"/>
              <a:buAutoNum type="alphaUcPeriod"/>
              <a:defRPr sz="4300"/>
            </a:lvl1pPr>
            <a:lvl2pPr marL="914400" lvl="1" indent="-431800" algn="l">
              <a:lnSpc>
                <a:spcPct val="115000"/>
              </a:lnSpc>
              <a:spcBef>
                <a:spcPts val="0"/>
              </a:spcBef>
              <a:spcAft>
                <a:spcPts val="0"/>
              </a:spcAft>
              <a:buClr>
                <a:schemeClr val="dk1"/>
              </a:buClr>
              <a:buSzPts val="3200"/>
              <a:buAutoNum type="alphaLcPeriod"/>
              <a:defRPr sz="4300"/>
            </a:lvl2pPr>
            <a:lvl3pPr marL="1371600" lvl="2" indent="-431800" algn="l">
              <a:lnSpc>
                <a:spcPct val="115000"/>
              </a:lnSpc>
              <a:spcBef>
                <a:spcPts val="0"/>
              </a:spcBef>
              <a:spcAft>
                <a:spcPts val="0"/>
              </a:spcAft>
              <a:buClr>
                <a:schemeClr val="dk1"/>
              </a:buClr>
              <a:buSzPts val="3200"/>
              <a:buAutoNum type="romanLcPeriod"/>
              <a:defRPr sz="4300"/>
            </a:lvl3pPr>
            <a:lvl4pPr marL="1828800" lvl="3" indent="-431800" algn="l">
              <a:lnSpc>
                <a:spcPct val="115000"/>
              </a:lnSpc>
              <a:spcBef>
                <a:spcPts val="0"/>
              </a:spcBef>
              <a:spcAft>
                <a:spcPts val="0"/>
              </a:spcAft>
              <a:buClr>
                <a:schemeClr val="dk1"/>
              </a:buClr>
              <a:buSzPts val="3200"/>
              <a:buAutoNum type="arabicPeriod"/>
              <a:defRPr sz="4300"/>
            </a:lvl4pPr>
            <a:lvl5pPr marL="2286000" lvl="4" indent="-431800" algn="l">
              <a:lnSpc>
                <a:spcPct val="115000"/>
              </a:lnSpc>
              <a:spcBef>
                <a:spcPts val="0"/>
              </a:spcBef>
              <a:spcAft>
                <a:spcPts val="0"/>
              </a:spcAft>
              <a:buClr>
                <a:schemeClr val="dk1"/>
              </a:buClr>
              <a:buSzPts val="3200"/>
              <a:buAutoNum type="alphaLcPeriod"/>
              <a:defRPr sz="4300"/>
            </a:lvl5pPr>
            <a:lvl6pPr marL="2743200" lvl="5" indent="-431800" algn="l">
              <a:lnSpc>
                <a:spcPct val="115000"/>
              </a:lnSpc>
              <a:spcBef>
                <a:spcPts val="0"/>
              </a:spcBef>
              <a:spcAft>
                <a:spcPts val="0"/>
              </a:spcAft>
              <a:buClr>
                <a:schemeClr val="dk1"/>
              </a:buClr>
              <a:buSzPts val="3200"/>
              <a:buAutoNum type="romanLcPeriod"/>
              <a:defRPr sz="4300"/>
            </a:lvl6pPr>
            <a:lvl7pPr marL="3200400" lvl="6" indent="-431800" algn="l">
              <a:lnSpc>
                <a:spcPct val="115000"/>
              </a:lnSpc>
              <a:spcBef>
                <a:spcPts val="0"/>
              </a:spcBef>
              <a:spcAft>
                <a:spcPts val="0"/>
              </a:spcAft>
              <a:buClr>
                <a:schemeClr val="dk1"/>
              </a:buClr>
              <a:buSzPts val="3200"/>
              <a:buAutoNum type="arabicPeriod"/>
              <a:defRPr sz="4300"/>
            </a:lvl7pPr>
            <a:lvl8pPr marL="3657600" lvl="7" indent="-431800" algn="l">
              <a:lnSpc>
                <a:spcPct val="115000"/>
              </a:lnSpc>
              <a:spcBef>
                <a:spcPts val="0"/>
              </a:spcBef>
              <a:spcAft>
                <a:spcPts val="0"/>
              </a:spcAft>
              <a:buClr>
                <a:schemeClr val="dk1"/>
              </a:buClr>
              <a:buSzPts val="3200"/>
              <a:buAutoNum type="alphaLcPeriod"/>
              <a:defRPr sz="4300"/>
            </a:lvl8pPr>
            <a:lvl9pPr marL="4114800" lvl="8" indent="-431800" algn="l">
              <a:lnSpc>
                <a:spcPct val="115000"/>
              </a:lnSpc>
              <a:spcBef>
                <a:spcPts val="0"/>
              </a:spcBef>
              <a:spcAft>
                <a:spcPts val="0"/>
              </a:spcAft>
              <a:buClr>
                <a:schemeClr val="dk1"/>
              </a:buClr>
              <a:buSzPts val="3200"/>
              <a:buAutoNum type="romanLcPeriod"/>
              <a:defRPr sz="4300"/>
            </a:lvl9pPr>
          </a:lstStyle>
          <a:p>
            <a:endParaRPr/>
          </a:p>
        </p:txBody>
      </p:sp>
      <p:pic>
        <p:nvPicPr>
          <p:cNvPr id="22" name="Google Shape;22;g2de72e35e2c_0_223"/>
          <p:cNvPicPr preferRelativeResize="0"/>
          <p:nvPr/>
        </p:nvPicPr>
        <p:blipFill rotWithShape="1">
          <a:blip r:embed="rId2">
            <a:alphaModFix/>
          </a:blip>
          <a:srcRect l="2722" r="2731"/>
          <a:stretch/>
        </p:blipFill>
        <p:spPr>
          <a:xfrm>
            <a:off x="20782378" y="12480928"/>
            <a:ext cx="2612650" cy="616607"/>
          </a:xfrm>
          <a:prstGeom prst="rect">
            <a:avLst/>
          </a:prstGeom>
          <a:noFill/>
          <a:ln>
            <a:noFill/>
          </a:ln>
        </p:spPr>
      </p:pic>
      <p:pic>
        <p:nvPicPr>
          <p:cNvPr id="23" name="Google Shape;23;g2de72e35e2c_0_223"/>
          <p:cNvPicPr preferRelativeResize="0"/>
          <p:nvPr/>
        </p:nvPicPr>
        <p:blipFill rotWithShape="1">
          <a:blip r:embed="rId3">
            <a:alphaModFix/>
          </a:blip>
          <a:srcRect t="2380" b="2380"/>
          <a:stretch/>
        </p:blipFill>
        <p:spPr>
          <a:xfrm>
            <a:off x="989730" y="798002"/>
            <a:ext cx="1603234" cy="1526930"/>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24" name="Google Shape;24;g2de72e35e2c_0_223"/>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lvl1pPr lvl="0">
              <a:buNone/>
              <a:defRPr sz="3200">
                <a:solidFill>
                  <a:schemeClr val="dk1"/>
                </a:solidFill>
              </a:defRPr>
            </a:lvl1pPr>
            <a:lvl2pPr lvl="1">
              <a:buNone/>
              <a:defRPr sz="3200">
                <a:solidFill>
                  <a:schemeClr val="dk1"/>
                </a:solidFill>
              </a:defRPr>
            </a:lvl2pPr>
            <a:lvl3pPr lvl="2">
              <a:buNone/>
              <a:defRPr sz="3200">
                <a:solidFill>
                  <a:schemeClr val="dk1"/>
                </a:solidFill>
              </a:defRPr>
            </a:lvl3pPr>
            <a:lvl4pPr lvl="3">
              <a:buNone/>
              <a:defRPr sz="3200">
                <a:solidFill>
                  <a:schemeClr val="dk1"/>
                </a:solidFill>
              </a:defRPr>
            </a:lvl4pPr>
            <a:lvl5pPr lvl="4">
              <a:buNone/>
              <a:defRPr sz="3200">
                <a:solidFill>
                  <a:schemeClr val="dk1"/>
                </a:solidFill>
              </a:defRPr>
            </a:lvl5pPr>
            <a:lvl6pPr lvl="5">
              <a:buNone/>
              <a:defRPr sz="3200">
                <a:solidFill>
                  <a:schemeClr val="dk1"/>
                </a:solidFill>
              </a:defRPr>
            </a:lvl6pPr>
            <a:lvl7pPr lvl="6">
              <a:buNone/>
              <a:defRPr sz="3200">
                <a:solidFill>
                  <a:schemeClr val="dk1"/>
                </a:solidFill>
              </a:defRPr>
            </a:lvl7pPr>
            <a:lvl8pPr lvl="7">
              <a:buNone/>
              <a:defRPr sz="3200">
                <a:solidFill>
                  <a:schemeClr val="dk1"/>
                </a:solidFill>
              </a:defRPr>
            </a:lvl8pPr>
            <a:lvl9pPr lvl="8">
              <a:buNone/>
              <a:defRPr sz="32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u și marcatori">
  <p:cSld name="Titlu și marcatori">
    <p:spTree>
      <p:nvGrpSpPr>
        <p:cNvPr id="1" name="Shape 183"/>
        <p:cNvGrpSpPr/>
        <p:nvPr/>
      </p:nvGrpSpPr>
      <p:grpSpPr>
        <a:xfrm>
          <a:off x="0" y="0"/>
          <a:ext cx="0" cy="0"/>
          <a:chOff x="0" y="0"/>
          <a:chExt cx="0" cy="0"/>
        </a:xfrm>
      </p:grpSpPr>
      <p:sp>
        <p:nvSpPr>
          <p:cNvPr id="184" name="Google Shape;184;g2de72e35e2c_0_91"/>
          <p:cNvSpPr txBox="1">
            <a:spLocks noGrp="1"/>
          </p:cNvSpPr>
          <p:nvPr>
            <p:ph type="title"/>
          </p:nvPr>
        </p:nvSpPr>
        <p:spPr>
          <a:xfrm>
            <a:off x="1206500" y="1079500"/>
            <a:ext cx="21971100" cy="1433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185" name="Google Shape;185;g2de72e35e2c_0_91"/>
          <p:cNvSpPr txBox="1">
            <a:spLocks noGrp="1"/>
          </p:cNvSpPr>
          <p:nvPr>
            <p:ph type="body" idx="1"/>
          </p:nvPr>
        </p:nvSpPr>
        <p:spPr>
          <a:xfrm>
            <a:off x="1206500" y="2372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Arial"/>
              <a:buNone/>
              <a:defRPr sz="5500" b="1"/>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6" name="Google Shape;186;g2de72e35e2c_0_91"/>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87" name="Google Shape;187;g2de72e35e2c_0_91"/>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rcatori">
  <p:cSld name="Marcatori">
    <p:spTree>
      <p:nvGrpSpPr>
        <p:cNvPr id="1" name="Shape 188"/>
        <p:cNvGrpSpPr/>
        <p:nvPr/>
      </p:nvGrpSpPr>
      <p:grpSpPr>
        <a:xfrm>
          <a:off x="0" y="0"/>
          <a:ext cx="0" cy="0"/>
          <a:chOff x="0" y="0"/>
          <a:chExt cx="0" cy="0"/>
        </a:xfrm>
      </p:grpSpPr>
      <p:sp>
        <p:nvSpPr>
          <p:cNvPr id="189" name="Google Shape;189;g2de72e35e2c_0_96"/>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a:lnSpc>
                <a:spcPct val="90000"/>
              </a:lnSpc>
              <a:spcBef>
                <a:spcPts val="4500"/>
              </a:spcBef>
              <a:spcAft>
                <a:spcPts val="0"/>
              </a:spcAft>
              <a:buClr>
                <a:srgbClr val="000000"/>
              </a:buClr>
              <a:buSzPts val="2214"/>
              <a:buChar char="•"/>
              <a:defRPr/>
            </a:lvl1pPr>
            <a:lvl2pPr marL="914400" lvl="1" indent="-369189" algn="l">
              <a:lnSpc>
                <a:spcPct val="90000"/>
              </a:lnSpc>
              <a:spcBef>
                <a:spcPts val="4500"/>
              </a:spcBef>
              <a:spcAft>
                <a:spcPts val="0"/>
              </a:spcAft>
              <a:buClr>
                <a:srgbClr val="000000"/>
              </a:buClr>
              <a:buSzPts val="2214"/>
              <a:buChar char="•"/>
              <a:defRPr/>
            </a:lvl2pPr>
            <a:lvl3pPr marL="1371600" lvl="2" indent="-369189" algn="l">
              <a:lnSpc>
                <a:spcPct val="90000"/>
              </a:lnSpc>
              <a:spcBef>
                <a:spcPts val="4500"/>
              </a:spcBef>
              <a:spcAft>
                <a:spcPts val="0"/>
              </a:spcAft>
              <a:buClr>
                <a:srgbClr val="000000"/>
              </a:buClr>
              <a:buSzPts val="2214"/>
              <a:buChar char="•"/>
              <a:defRPr/>
            </a:lvl3pPr>
            <a:lvl4pPr marL="1828800" lvl="3" indent="-369189" algn="l">
              <a:lnSpc>
                <a:spcPct val="90000"/>
              </a:lnSpc>
              <a:spcBef>
                <a:spcPts val="4500"/>
              </a:spcBef>
              <a:spcAft>
                <a:spcPts val="0"/>
              </a:spcAft>
              <a:buClr>
                <a:srgbClr val="000000"/>
              </a:buClr>
              <a:buSzPts val="2214"/>
              <a:buChar char="•"/>
              <a:defRPr/>
            </a:lvl4pPr>
            <a:lvl5pPr marL="2286000" lvl="4" indent="-369189" algn="l">
              <a:lnSpc>
                <a:spcPct val="90000"/>
              </a:lnSpc>
              <a:spcBef>
                <a:spcPts val="4500"/>
              </a:spcBef>
              <a:spcAft>
                <a:spcPts val="0"/>
              </a:spcAft>
              <a:buClr>
                <a:srgbClr val="000000"/>
              </a:buClr>
              <a:buSzPts val="2214"/>
              <a:buChar char="•"/>
              <a:defRPr/>
            </a:lvl5pPr>
            <a:lvl6pPr marL="2743200" lvl="5" indent="-369189" algn="l">
              <a:lnSpc>
                <a:spcPct val="90000"/>
              </a:lnSpc>
              <a:spcBef>
                <a:spcPts val="4500"/>
              </a:spcBef>
              <a:spcAft>
                <a:spcPts val="0"/>
              </a:spcAft>
              <a:buClr>
                <a:srgbClr val="000000"/>
              </a:buClr>
              <a:buSzPts val="2214"/>
              <a:buChar char="•"/>
              <a:defRPr/>
            </a:lvl6pPr>
            <a:lvl7pPr marL="3200400" lvl="6" indent="-369189" algn="l">
              <a:lnSpc>
                <a:spcPct val="90000"/>
              </a:lnSpc>
              <a:spcBef>
                <a:spcPts val="4500"/>
              </a:spcBef>
              <a:spcAft>
                <a:spcPts val="0"/>
              </a:spcAft>
              <a:buClr>
                <a:srgbClr val="000000"/>
              </a:buClr>
              <a:buSzPts val="2214"/>
              <a:buChar char="•"/>
              <a:defRPr/>
            </a:lvl7pPr>
            <a:lvl8pPr marL="3657600" lvl="7" indent="-369189" algn="l">
              <a:lnSpc>
                <a:spcPct val="90000"/>
              </a:lnSpc>
              <a:spcBef>
                <a:spcPts val="4500"/>
              </a:spcBef>
              <a:spcAft>
                <a:spcPts val="0"/>
              </a:spcAft>
              <a:buClr>
                <a:srgbClr val="000000"/>
              </a:buClr>
              <a:buSzPts val="2214"/>
              <a:buChar char="•"/>
              <a:defRPr/>
            </a:lvl8pPr>
            <a:lvl9pPr marL="4114800" lvl="8" indent="-369189" algn="l">
              <a:lnSpc>
                <a:spcPct val="90000"/>
              </a:lnSpc>
              <a:spcBef>
                <a:spcPts val="4500"/>
              </a:spcBef>
              <a:spcAft>
                <a:spcPts val="0"/>
              </a:spcAft>
              <a:buClr>
                <a:srgbClr val="000000"/>
              </a:buClr>
              <a:buSzPts val="2214"/>
              <a:buChar char="•"/>
              <a:defRPr/>
            </a:lvl9pPr>
          </a:lstStyle>
          <a:p>
            <a:endParaRPr/>
          </a:p>
        </p:txBody>
      </p:sp>
      <p:sp>
        <p:nvSpPr>
          <p:cNvPr id="190" name="Google Shape;190;g2de72e35e2c_0_96"/>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Lesson title even">
  <p:cSld name="CUSTOM_11_1">
    <p:spTree>
      <p:nvGrpSpPr>
        <p:cNvPr id="1" name="Shape 196"/>
        <p:cNvGrpSpPr/>
        <p:nvPr/>
      </p:nvGrpSpPr>
      <p:grpSpPr>
        <a:xfrm>
          <a:off x="0" y="0"/>
          <a:ext cx="0" cy="0"/>
          <a:chOff x="0" y="0"/>
          <a:chExt cx="0" cy="0"/>
        </a:xfrm>
      </p:grpSpPr>
      <p:sp>
        <p:nvSpPr>
          <p:cNvPr id="197" name="Google Shape;197;g2ec2e35801e_0_337"/>
          <p:cNvSpPr/>
          <p:nvPr/>
        </p:nvSpPr>
        <p:spPr>
          <a:xfrm>
            <a:off x="0" y="-9800"/>
            <a:ext cx="10300200" cy="13716000"/>
          </a:xfrm>
          <a:prstGeom prst="rect">
            <a:avLst/>
          </a:prstGeom>
          <a:solidFill>
            <a:schemeClr val="dk1"/>
          </a:solidFill>
          <a:ln>
            <a:noFill/>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198" name="Google Shape;198;g2ec2e35801e_0_337"/>
          <p:cNvSpPr txBox="1">
            <a:spLocks noGrp="1"/>
          </p:cNvSpPr>
          <p:nvPr>
            <p:ph type="title"/>
          </p:nvPr>
        </p:nvSpPr>
        <p:spPr>
          <a:xfrm>
            <a:off x="1920001" y="5950067"/>
            <a:ext cx="7672800" cy="2991000"/>
          </a:xfrm>
          <a:prstGeom prst="rect">
            <a:avLst/>
          </a:prstGeom>
          <a:noFill/>
          <a:ln>
            <a:noFill/>
          </a:ln>
        </p:spPr>
        <p:txBody>
          <a:bodyPr spcFirstLastPara="1" wrap="square" lIns="252650" tIns="252650" rIns="252650" bIns="252650" anchor="ctr" anchorCtr="0">
            <a:noAutofit/>
          </a:bodyPr>
          <a:lstStyle>
            <a:lvl1pPr lvl="0" algn="l">
              <a:lnSpc>
                <a:spcPct val="100000"/>
              </a:lnSpc>
              <a:spcBef>
                <a:spcPts val="0"/>
              </a:spcBef>
              <a:spcAft>
                <a:spcPts val="0"/>
              </a:spcAft>
              <a:buSzPts val="9800"/>
              <a:buNone/>
              <a:defRPr sz="12000">
                <a:solidFill>
                  <a:schemeClr val="accent2"/>
                </a:solidFill>
              </a:defRPr>
            </a:lvl1pPr>
            <a:lvl2pPr lvl="1" algn="ctr">
              <a:lnSpc>
                <a:spcPct val="100000"/>
              </a:lnSpc>
              <a:spcBef>
                <a:spcPts val="0"/>
              </a:spcBef>
              <a:spcAft>
                <a:spcPts val="0"/>
              </a:spcAft>
              <a:buSzPts val="9800"/>
              <a:buNone/>
              <a:defRPr sz="9800"/>
            </a:lvl2pPr>
            <a:lvl3pPr lvl="2" algn="ctr">
              <a:lnSpc>
                <a:spcPct val="100000"/>
              </a:lnSpc>
              <a:spcBef>
                <a:spcPts val="0"/>
              </a:spcBef>
              <a:spcAft>
                <a:spcPts val="0"/>
              </a:spcAft>
              <a:buSzPts val="9800"/>
              <a:buNone/>
              <a:defRPr sz="9800"/>
            </a:lvl3pPr>
            <a:lvl4pPr lvl="3" algn="ctr">
              <a:lnSpc>
                <a:spcPct val="100000"/>
              </a:lnSpc>
              <a:spcBef>
                <a:spcPts val="0"/>
              </a:spcBef>
              <a:spcAft>
                <a:spcPts val="0"/>
              </a:spcAft>
              <a:buSzPts val="9800"/>
              <a:buNone/>
              <a:defRPr sz="9800"/>
            </a:lvl4pPr>
            <a:lvl5pPr lvl="4" algn="ctr">
              <a:lnSpc>
                <a:spcPct val="100000"/>
              </a:lnSpc>
              <a:spcBef>
                <a:spcPts val="0"/>
              </a:spcBef>
              <a:spcAft>
                <a:spcPts val="0"/>
              </a:spcAft>
              <a:buSzPts val="9800"/>
              <a:buNone/>
              <a:defRPr sz="9800"/>
            </a:lvl5pPr>
            <a:lvl6pPr lvl="5" algn="ctr">
              <a:lnSpc>
                <a:spcPct val="100000"/>
              </a:lnSpc>
              <a:spcBef>
                <a:spcPts val="0"/>
              </a:spcBef>
              <a:spcAft>
                <a:spcPts val="0"/>
              </a:spcAft>
              <a:buSzPts val="9800"/>
              <a:buNone/>
              <a:defRPr sz="9800"/>
            </a:lvl6pPr>
            <a:lvl7pPr lvl="6" algn="ctr">
              <a:lnSpc>
                <a:spcPct val="100000"/>
              </a:lnSpc>
              <a:spcBef>
                <a:spcPts val="0"/>
              </a:spcBef>
              <a:spcAft>
                <a:spcPts val="0"/>
              </a:spcAft>
              <a:buSzPts val="9800"/>
              <a:buNone/>
              <a:defRPr sz="9800"/>
            </a:lvl7pPr>
            <a:lvl8pPr lvl="7" algn="ctr">
              <a:lnSpc>
                <a:spcPct val="100000"/>
              </a:lnSpc>
              <a:spcBef>
                <a:spcPts val="0"/>
              </a:spcBef>
              <a:spcAft>
                <a:spcPts val="0"/>
              </a:spcAft>
              <a:buSzPts val="9800"/>
              <a:buNone/>
              <a:defRPr sz="9800"/>
            </a:lvl8pPr>
            <a:lvl9pPr lvl="8" algn="ctr">
              <a:lnSpc>
                <a:spcPct val="100000"/>
              </a:lnSpc>
              <a:spcBef>
                <a:spcPts val="0"/>
              </a:spcBef>
              <a:spcAft>
                <a:spcPts val="0"/>
              </a:spcAft>
              <a:buSzPts val="9800"/>
              <a:buNone/>
              <a:defRPr sz="9800"/>
            </a:lvl9pPr>
          </a:lstStyle>
          <a:p>
            <a:endParaRPr/>
          </a:p>
        </p:txBody>
      </p:sp>
      <p:sp>
        <p:nvSpPr>
          <p:cNvPr id="199" name="Google Shape;199;g2ec2e35801e_0_337"/>
          <p:cNvSpPr txBox="1">
            <a:spLocks noGrp="1"/>
          </p:cNvSpPr>
          <p:nvPr>
            <p:ph type="title" idx="2"/>
          </p:nvPr>
        </p:nvSpPr>
        <p:spPr>
          <a:xfrm>
            <a:off x="2498399" y="2671595"/>
            <a:ext cx="3258600" cy="2244600"/>
          </a:xfrm>
          <a:prstGeom prst="rect">
            <a:avLst/>
          </a:prstGeom>
          <a:noFill/>
          <a:ln>
            <a:noFill/>
          </a:ln>
        </p:spPr>
        <p:txBody>
          <a:bodyPr spcFirstLastPara="1" wrap="square" lIns="252650" tIns="252650" rIns="252650" bIns="252650" anchor="ctr" anchorCtr="0">
            <a:noAutofit/>
          </a:bodyPr>
          <a:lstStyle>
            <a:lvl1pPr lvl="0" algn="ctr">
              <a:lnSpc>
                <a:spcPct val="100000"/>
              </a:lnSpc>
              <a:spcBef>
                <a:spcPts val="0"/>
              </a:spcBef>
              <a:spcAft>
                <a:spcPts val="0"/>
              </a:spcAft>
              <a:buSzPts val="16600"/>
              <a:buNone/>
              <a:defRPr sz="16600">
                <a:solidFill>
                  <a:schemeClr val="accent2"/>
                </a:solidFill>
              </a:defRPr>
            </a:lvl1pPr>
            <a:lvl2pPr lvl="1" algn="ctr">
              <a:lnSpc>
                <a:spcPct val="100000"/>
              </a:lnSpc>
              <a:spcBef>
                <a:spcPts val="0"/>
              </a:spcBef>
              <a:spcAft>
                <a:spcPts val="0"/>
              </a:spcAft>
              <a:buSzPts val="16600"/>
              <a:buNone/>
              <a:defRPr sz="16600"/>
            </a:lvl2pPr>
            <a:lvl3pPr lvl="2" algn="ctr">
              <a:lnSpc>
                <a:spcPct val="100000"/>
              </a:lnSpc>
              <a:spcBef>
                <a:spcPts val="0"/>
              </a:spcBef>
              <a:spcAft>
                <a:spcPts val="0"/>
              </a:spcAft>
              <a:buSzPts val="16600"/>
              <a:buNone/>
              <a:defRPr sz="16600"/>
            </a:lvl3pPr>
            <a:lvl4pPr lvl="3" algn="ctr">
              <a:lnSpc>
                <a:spcPct val="100000"/>
              </a:lnSpc>
              <a:spcBef>
                <a:spcPts val="0"/>
              </a:spcBef>
              <a:spcAft>
                <a:spcPts val="0"/>
              </a:spcAft>
              <a:buSzPts val="16600"/>
              <a:buNone/>
              <a:defRPr sz="16600"/>
            </a:lvl4pPr>
            <a:lvl5pPr lvl="4" algn="ctr">
              <a:lnSpc>
                <a:spcPct val="100000"/>
              </a:lnSpc>
              <a:spcBef>
                <a:spcPts val="0"/>
              </a:spcBef>
              <a:spcAft>
                <a:spcPts val="0"/>
              </a:spcAft>
              <a:buSzPts val="16600"/>
              <a:buNone/>
              <a:defRPr sz="16600"/>
            </a:lvl5pPr>
            <a:lvl6pPr lvl="5" algn="ctr">
              <a:lnSpc>
                <a:spcPct val="100000"/>
              </a:lnSpc>
              <a:spcBef>
                <a:spcPts val="0"/>
              </a:spcBef>
              <a:spcAft>
                <a:spcPts val="0"/>
              </a:spcAft>
              <a:buSzPts val="16600"/>
              <a:buNone/>
              <a:defRPr sz="16600"/>
            </a:lvl6pPr>
            <a:lvl7pPr lvl="6" algn="ctr">
              <a:lnSpc>
                <a:spcPct val="100000"/>
              </a:lnSpc>
              <a:spcBef>
                <a:spcPts val="0"/>
              </a:spcBef>
              <a:spcAft>
                <a:spcPts val="0"/>
              </a:spcAft>
              <a:buSzPts val="16600"/>
              <a:buNone/>
              <a:defRPr sz="16600"/>
            </a:lvl7pPr>
            <a:lvl8pPr lvl="7" algn="ctr">
              <a:lnSpc>
                <a:spcPct val="100000"/>
              </a:lnSpc>
              <a:spcBef>
                <a:spcPts val="0"/>
              </a:spcBef>
              <a:spcAft>
                <a:spcPts val="0"/>
              </a:spcAft>
              <a:buSzPts val="16600"/>
              <a:buNone/>
              <a:defRPr sz="16600"/>
            </a:lvl8pPr>
            <a:lvl9pPr lvl="8" algn="ctr">
              <a:lnSpc>
                <a:spcPct val="100000"/>
              </a:lnSpc>
              <a:spcBef>
                <a:spcPts val="0"/>
              </a:spcBef>
              <a:spcAft>
                <a:spcPts val="0"/>
              </a:spcAft>
              <a:buSzPts val="16600"/>
              <a:buNone/>
              <a:defRPr sz="16600"/>
            </a:lvl9pPr>
          </a:lstStyle>
          <a:p>
            <a:endParaRPr/>
          </a:p>
        </p:txBody>
      </p:sp>
      <p:sp>
        <p:nvSpPr>
          <p:cNvPr id="200" name="Google Shape;200;g2ec2e35801e_0_337"/>
          <p:cNvSpPr txBox="1">
            <a:spLocks noGrp="1"/>
          </p:cNvSpPr>
          <p:nvPr>
            <p:ph type="subTitle" idx="1"/>
          </p:nvPr>
        </p:nvSpPr>
        <p:spPr>
          <a:xfrm>
            <a:off x="1920001" y="10320932"/>
            <a:ext cx="6948000" cy="1611000"/>
          </a:xfrm>
          <a:prstGeom prst="rect">
            <a:avLst/>
          </a:prstGeom>
          <a:noFill/>
          <a:ln>
            <a:noFill/>
          </a:ln>
        </p:spPr>
        <p:txBody>
          <a:bodyPr spcFirstLastPara="1" wrap="square" lIns="252650" tIns="252650" rIns="252650" bIns="252650" anchor="ctr" anchorCtr="0">
            <a:noAutofit/>
          </a:bodyPr>
          <a:lstStyle>
            <a:lvl1pPr lvl="0" algn="l">
              <a:lnSpc>
                <a:spcPct val="150000"/>
              </a:lnSpc>
              <a:spcBef>
                <a:spcPts val="0"/>
              </a:spcBef>
              <a:spcAft>
                <a:spcPts val="0"/>
              </a:spcAft>
              <a:buSzPts val="4000"/>
              <a:buNone/>
              <a:defRPr sz="4200">
                <a:solidFill>
                  <a:schemeClr val="accent2"/>
                </a:solidFill>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pic>
        <p:nvPicPr>
          <p:cNvPr id="201" name="Google Shape;201;g2ec2e35801e_0_337"/>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02" name="Google Shape;202;g2ec2e35801e_0_337"/>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03" name="Google Shape;203;g2ec2e35801e_0_337"/>
          <p:cNvPicPr preferRelativeResize="0"/>
          <p:nvPr/>
        </p:nvPicPr>
        <p:blipFill rotWithShape="1">
          <a:blip r:embed="rId3">
            <a:alphaModFix/>
          </a:blip>
          <a:srcRect l="2722" r="2731"/>
          <a:stretch/>
        </p:blipFill>
        <p:spPr>
          <a:xfrm>
            <a:off x="20782376" y="12480927"/>
            <a:ext cx="2612644" cy="616610"/>
          </a:xfrm>
          <a:prstGeom prst="rect">
            <a:avLst/>
          </a:prstGeom>
          <a:noFill/>
          <a:ln>
            <a:noFill/>
          </a:ln>
        </p:spPr>
      </p:pic>
      <p:sp>
        <p:nvSpPr>
          <p:cNvPr id="204" name="Google Shape;204;g2ec2e35801e_0_337"/>
          <p:cNvSpPr txBox="1">
            <a:spLocks noGrp="1"/>
          </p:cNvSpPr>
          <p:nvPr>
            <p:ph type="sldNum" idx="12"/>
          </p:nvPr>
        </p:nvSpPr>
        <p:spPr>
          <a:xfrm>
            <a:off x="22818090" y="12666269"/>
            <a:ext cx="1463100" cy="1050000"/>
          </a:xfrm>
          <a:prstGeom prst="rect">
            <a:avLst/>
          </a:prstGeom>
        </p:spPr>
        <p:txBody>
          <a:bodyPr spcFirstLastPara="1" wrap="square" lIns="223475" tIns="223475" rIns="223475" bIns="22347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5"/>
        <p:cNvGrpSpPr/>
        <p:nvPr/>
      </p:nvGrpSpPr>
      <p:grpSpPr>
        <a:xfrm>
          <a:off x="0" y="0"/>
          <a:ext cx="0" cy="0"/>
          <a:chOff x="0" y="0"/>
          <a:chExt cx="0" cy="0"/>
        </a:xfrm>
      </p:grpSpPr>
      <p:sp>
        <p:nvSpPr>
          <p:cNvPr id="206" name="Google Shape;206;g2ec2e35801e_0_320"/>
          <p:cNvSpPr txBox="1">
            <a:spLocks noGrp="1"/>
          </p:cNvSpPr>
          <p:nvPr>
            <p:ph type="ctrTitle"/>
          </p:nvPr>
        </p:nvSpPr>
        <p:spPr>
          <a:xfrm>
            <a:off x="10775200" y="1558399"/>
            <a:ext cx="11688600" cy="8333400"/>
          </a:xfrm>
          <a:prstGeom prst="rect">
            <a:avLst/>
          </a:prstGeom>
          <a:noFill/>
          <a:ln>
            <a:noFill/>
          </a:ln>
        </p:spPr>
        <p:txBody>
          <a:bodyPr spcFirstLastPara="1" wrap="square" lIns="252650" tIns="252650" rIns="252650" bIns="252650" anchor="ctr" anchorCtr="0">
            <a:noAutofit/>
          </a:bodyPr>
          <a:lstStyle>
            <a:lvl1pPr lvl="0" algn="r">
              <a:lnSpc>
                <a:spcPct val="90000"/>
              </a:lnSpc>
              <a:spcBef>
                <a:spcPts val="0"/>
              </a:spcBef>
              <a:spcAft>
                <a:spcPts val="0"/>
              </a:spcAft>
              <a:buSzPts val="11400"/>
              <a:buNone/>
              <a:defRPr sz="16000"/>
            </a:lvl1pPr>
            <a:lvl2pPr lvl="1" algn="ctr">
              <a:lnSpc>
                <a:spcPct val="100000"/>
              </a:lnSpc>
              <a:spcBef>
                <a:spcPts val="0"/>
              </a:spcBef>
              <a:spcAft>
                <a:spcPts val="0"/>
              </a:spcAft>
              <a:buSzPts val="14400"/>
              <a:buNone/>
              <a:defRPr sz="14400"/>
            </a:lvl2pPr>
            <a:lvl3pPr lvl="2" algn="ctr">
              <a:lnSpc>
                <a:spcPct val="100000"/>
              </a:lnSpc>
              <a:spcBef>
                <a:spcPts val="0"/>
              </a:spcBef>
              <a:spcAft>
                <a:spcPts val="0"/>
              </a:spcAft>
              <a:buSzPts val="14400"/>
              <a:buNone/>
              <a:defRPr sz="14400"/>
            </a:lvl3pPr>
            <a:lvl4pPr lvl="3" algn="ctr">
              <a:lnSpc>
                <a:spcPct val="100000"/>
              </a:lnSpc>
              <a:spcBef>
                <a:spcPts val="0"/>
              </a:spcBef>
              <a:spcAft>
                <a:spcPts val="0"/>
              </a:spcAft>
              <a:buSzPts val="14400"/>
              <a:buNone/>
              <a:defRPr sz="14400"/>
            </a:lvl4pPr>
            <a:lvl5pPr lvl="4" algn="ctr">
              <a:lnSpc>
                <a:spcPct val="100000"/>
              </a:lnSpc>
              <a:spcBef>
                <a:spcPts val="0"/>
              </a:spcBef>
              <a:spcAft>
                <a:spcPts val="0"/>
              </a:spcAft>
              <a:buSzPts val="14400"/>
              <a:buNone/>
              <a:defRPr sz="14400"/>
            </a:lvl5pPr>
            <a:lvl6pPr lvl="5" algn="ctr">
              <a:lnSpc>
                <a:spcPct val="100000"/>
              </a:lnSpc>
              <a:spcBef>
                <a:spcPts val="0"/>
              </a:spcBef>
              <a:spcAft>
                <a:spcPts val="0"/>
              </a:spcAft>
              <a:buSzPts val="14400"/>
              <a:buNone/>
              <a:defRPr sz="14400"/>
            </a:lvl6pPr>
            <a:lvl7pPr lvl="6" algn="ctr">
              <a:lnSpc>
                <a:spcPct val="100000"/>
              </a:lnSpc>
              <a:spcBef>
                <a:spcPts val="0"/>
              </a:spcBef>
              <a:spcAft>
                <a:spcPts val="0"/>
              </a:spcAft>
              <a:buSzPts val="14400"/>
              <a:buNone/>
              <a:defRPr sz="14400"/>
            </a:lvl7pPr>
            <a:lvl8pPr lvl="7" algn="ctr">
              <a:lnSpc>
                <a:spcPct val="100000"/>
              </a:lnSpc>
              <a:spcBef>
                <a:spcPts val="0"/>
              </a:spcBef>
              <a:spcAft>
                <a:spcPts val="0"/>
              </a:spcAft>
              <a:buSzPts val="14400"/>
              <a:buNone/>
              <a:defRPr sz="14400"/>
            </a:lvl8pPr>
            <a:lvl9pPr lvl="8" algn="ctr">
              <a:lnSpc>
                <a:spcPct val="100000"/>
              </a:lnSpc>
              <a:spcBef>
                <a:spcPts val="0"/>
              </a:spcBef>
              <a:spcAft>
                <a:spcPts val="0"/>
              </a:spcAft>
              <a:buSzPts val="14400"/>
              <a:buNone/>
              <a:defRPr sz="14400"/>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
  <p:cSld name="TITLE_1">
    <p:spTree>
      <p:nvGrpSpPr>
        <p:cNvPr id="1" name="Shape 207"/>
        <p:cNvGrpSpPr/>
        <p:nvPr/>
      </p:nvGrpSpPr>
      <p:grpSpPr>
        <a:xfrm>
          <a:off x="0" y="0"/>
          <a:ext cx="0" cy="0"/>
          <a:chOff x="0" y="0"/>
          <a:chExt cx="0" cy="0"/>
        </a:xfrm>
      </p:grpSpPr>
      <p:sp>
        <p:nvSpPr>
          <p:cNvPr id="208" name="Google Shape;208;g2ec2e35801e_0_322"/>
          <p:cNvSpPr txBox="1">
            <a:spLocks noGrp="1"/>
          </p:cNvSpPr>
          <p:nvPr>
            <p:ph type="sldNum" idx="12"/>
          </p:nvPr>
        </p:nvSpPr>
        <p:spPr>
          <a:xfrm>
            <a:off x="22818090" y="12666269"/>
            <a:ext cx="1463100" cy="1050000"/>
          </a:xfrm>
          <a:prstGeom prst="rect">
            <a:avLst/>
          </a:prstGeom>
        </p:spPr>
        <p:txBody>
          <a:bodyPr spcFirstLastPara="1" wrap="square" lIns="223475" tIns="223475" rIns="223475" bIns="22347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9"/>
        <p:cNvGrpSpPr/>
        <p:nvPr/>
      </p:nvGrpSpPr>
      <p:grpSpPr>
        <a:xfrm>
          <a:off x="0" y="0"/>
          <a:ext cx="0" cy="0"/>
          <a:chOff x="0" y="0"/>
          <a:chExt cx="0" cy="0"/>
        </a:xfrm>
      </p:grpSpPr>
      <p:sp>
        <p:nvSpPr>
          <p:cNvPr id="210" name="Google Shape;210;g2ec2e35801e_0_323"/>
          <p:cNvSpPr txBox="1">
            <a:spLocks noGrp="1"/>
          </p:cNvSpPr>
          <p:nvPr>
            <p:ph type="title"/>
          </p:nvPr>
        </p:nvSpPr>
        <p:spPr>
          <a:xfrm>
            <a:off x="3105583" y="929884"/>
            <a:ext cx="19516200" cy="1527000"/>
          </a:xfrm>
          <a:prstGeom prst="rect">
            <a:avLst/>
          </a:prstGeom>
          <a:noFill/>
          <a:ln>
            <a:noFill/>
          </a:ln>
        </p:spPr>
        <p:txBody>
          <a:bodyPr spcFirstLastPara="1" wrap="square" lIns="252650" tIns="252650" rIns="252650" bIns="252650" anchor="ctr" anchorCtr="0">
            <a:noAutofit/>
          </a:bodyPr>
          <a:lstStyle>
            <a:lvl1pPr lvl="0" algn="ctr">
              <a:lnSpc>
                <a:spcPct val="100000"/>
              </a:lnSpc>
              <a:spcBef>
                <a:spcPts val="0"/>
              </a:spcBef>
              <a:spcAft>
                <a:spcPts val="0"/>
              </a:spcAft>
              <a:buClr>
                <a:schemeClr val="dk1"/>
              </a:buClr>
              <a:buSzPts val="8800"/>
              <a:buNone/>
              <a:defRPr>
                <a:solidFill>
                  <a:schemeClr val="dk1"/>
                </a:solidFill>
              </a:defRPr>
            </a:lvl1pPr>
            <a:lvl2pPr lvl="1" algn="l">
              <a:lnSpc>
                <a:spcPct val="100000"/>
              </a:lnSpc>
              <a:spcBef>
                <a:spcPts val="0"/>
              </a:spcBef>
              <a:spcAft>
                <a:spcPts val="0"/>
              </a:spcAft>
              <a:buSzPts val="7800"/>
              <a:buNone/>
              <a:defRPr/>
            </a:lvl2pPr>
            <a:lvl3pPr lvl="2" algn="l">
              <a:lnSpc>
                <a:spcPct val="100000"/>
              </a:lnSpc>
              <a:spcBef>
                <a:spcPts val="0"/>
              </a:spcBef>
              <a:spcAft>
                <a:spcPts val="0"/>
              </a:spcAft>
              <a:buSzPts val="7800"/>
              <a:buNone/>
              <a:defRPr/>
            </a:lvl3pPr>
            <a:lvl4pPr lvl="3" algn="l">
              <a:lnSpc>
                <a:spcPct val="100000"/>
              </a:lnSpc>
              <a:spcBef>
                <a:spcPts val="0"/>
              </a:spcBef>
              <a:spcAft>
                <a:spcPts val="0"/>
              </a:spcAft>
              <a:buSzPts val="7800"/>
              <a:buNone/>
              <a:defRPr/>
            </a:lvl4pPr>
            <a:lvl5pPr lvl="4" algn="l">
              <a:lnSpc>
                <a:spcPct val="100000"/>
              </a:lnSpc>
              <a:spcBef>
                <a:spcPts val="0"/>
              </a:spcBef>
              <a:spcAft>
                <a:spcPts val="0"/>
              </a:spcAft>
              <a:buSzPts val="7800"/>
              <a:buNone/>
              <a:defRPr/>
            </a:lvl5pPr>
            <a:lvl6pPr lvl="5" algn="l">
              <a:lnSpc>
                <a:spcPct val="100000"/>
              </a:lnSpc>
              <a:spcBef>
                <a:spcPts val="0"/>
              </a:spcBef>
              <a:spcAft>
                <a:spcPts val="0"/>
              </a:spcAft>
              <a:buSzPts val="7800"/>
              <a:buNone/>
              <a:defRPr/>
            </a:lvl6pPr>
            <a:lvl7pPr lvl="6" algn="l">
              <a:lnSpc>
                <a:spcPct val="100000"/>
              </a:lnSpc>
              <a:spcBef>
                <a:spcPts val="0"/>
              </a:spcBef>
              <a:spcAft>
                <a:spcPts val="0"/>
              </a:spcAft>
              <a:buSzPts val="7800"/>
              <a:buNone/>
              <a:defRPr/>
            </a:lvl7pPr>
            <a:lvl8pPr lvl="7" algn="l">
              <a:lnSpc>
                <a:spcPct val="100000"/>
              </a:lnSpc>
              <a:spcBef>
                <a:spcPts val="0"/>
              </a:spcBef>
              <a:spcAft>
                <a:spcPts val="0"/>
              </a:spcAft>
              <a:buSzPts val="7800"/>
              <a:buNone/>
              <a:defRPr/>
            </a:lvl8pPr>
            <a:lvl9pPr lvl="8" algn="l">
              <a:lnSpc>
                <a:spcPct val="100000"/>
              </a:lnSpc>
              <a:spcBef>
                <a:spcPts val="0"/>
              </a:spcBef>
              <a:spcAft>
                <a:spcPts val="0"/>
              </a:spcAft>
              <a:buSzPts val="7800"/>
              <a:buNone/>
              <a:defRPr/>
            </a:lvl9pPr>
          </a:lstStyle>
          <a:p>
            <a:endParaRPr/>
          </a:p>
        </p:txBody>
      </p:sp>
      <p:sp>
        <p:nvSpPr>
          <p:cNvPr id="211" name="Google Shape;211;g2ec2e35801e_0_323"/>
          <p:cNvSpPr txBox="1">
            <a:spLocks noGrp="1"/>
          </p:cNvSpPr>
          <p:nvPr>
            <p:ph type="body" idx="1"/>
          </p:nvPr>
        </p:nvSpPr>
        <p:spPr>
          <a:xfrm>
            <a:off x="1920001" y="3073267"/>
            <a:ext cx="20544000" cy="1395000"/>
          </a:xfrm>
          <a:prstGeom prst="rect">
            <a:avLst/>
          </a:prstGeom>
          <a:noFill/>
          <a:ln>
            <a:noFill/>
          </a:ln>
        </p:spPr>
        <p:txBody>
          <a:bodyPr spcFirstLastPara="1" wrap="square" lIns="252650" tIns="252650" rIns="252650" bIns="252650" anchor="t" anchorCtr="0">
            <a:noAutofit/>
          </a:bodyPr>
          <a:lstStyle>
            <a:lvl1pPr marL="457200" lvl="0" indent="-546100" algn="l">
              <a:lnSpc>
                <a:spcPct val="115000"/>
              </a:lnSpc>
              <a:spcBef>
                <a:spcPts val="0"/>
              </a:spcBef>
              <a:spcAft>
                <a:spcPts val="0"/>
              </a:spcAft>
              <a:buSzPts val="5000"/>
              <a:buAutoNum type="alphaUcPeriod"/>
              <a:defRPr sz="4200"/>
            </a:lvl1pPr>
            <a:lvl2pPr marL="914400" lvl="1" indent="-495300" algn="l">
              <a:lnSpc>
                <a:spcPct val="115000"/>
              </a:lnSpc>
              <a:spcBef>
                <a:spcPts val="0"/>
              </a:spcBef>
              <a:spcAft>
                <a:spcPts val="0"/>
              </a:spcAft>
              <a:buSzPts val="4200"/>
              <a:buAutoNum type="alphaLcPeriod"/>
              <a:defRPr sz="4200"/>
            </a:lvl2pPr>
            <a:lvl3pPr marL="1371600" lvl="2" indent="-495300" algn="l">
              <a:lnSpc>
                <a:spcPct val="115000"/>
              </a:lnSpc>
              <a:spcBef>
                <a:spcPts val="0"/>
              </a:spcBef>
              <a:spcAft>
                <a:spcPts val="0"/>
              </a:spcAft>
              <a:buSzPts val="4200"/>
              <a:buAutoNum type="romanLcPeriod"/>
              <a:defRPr sz="4200"/>
            </a:lvl3pPr>
            <a:lvl4pPr marL="1828800" lvl="3" indent="-495300" algn="l">
              <a:lnSpc>
                <a:spcPct val="115000"/>
              </a:lnSpc>
              <a:spcBef>
                <a:spcPts val="0"/>
              </a:spcBef>
              <a:spcAft>
                <a:spcPts val="0"/>
              </a:spcAft>
              <a:buSzPts val="4200"/>
              <a:buAutoNum type="arabicPeriod"/>
              <a:defRPr sz="4200"/>
            </a:lvl4pPr>
            <a:lvl5pPr marL="2286000" lvl="4" indent="-495300" algn="l">
              <a:lnSpc>
                <a:spcPct val="115000"/>
              </a:lnSpc>
              <a:spcBef>
                <a:spcPts val="0"/>
              </a:spcBef>
              <a:spcAft>
                <a:spcPts val="0"/>
              </a:spcAft>
              <a:buSzPts val="4200"/>
              <a:buAutoNum type="alphaLcPeriod"/>
              <a:defRPr sz="4200"/>
            </a:lvl5pPr>
            <a:lvl6pPr marL="2743200" lvl="5" indent="-495300" algn="l">
              <a:lnSpc>
                <a:spcPct val="115000"/>
              </a:lnSpc>
              <a:spcBef>
                <a:spcPts val="0"/>
              </a:spcBef>
              <a:spcAft>
                <a:spcPts val="0"/>
              </a:spcAft>
              <a:buSzPts val="4200"/>
              <a:buAutoNum type="romanLcPeriod"/>
              <a:defRPr sz="4200"/>
            </a:lvl6pPr>
            <a:lvl7pPr marL="3200400" lvl="6" indent="-495300" algn="l">
              <a:lnSpc>
                <a:spcPct val="115000"/>
              </a:lnSpc>
              <a:spcBef>
                <a:spcPts val="0"/>
              </a:spcBef>
              <a:spcAft>
                <a:spcPts val="0"/>
              </a:spcAft>
              <a:buSzPts val="4200"/>
              <a:buAutoNum type="arabicPeriod"/>
              <a:defRPr sz="4200"/>
            </a:lvl7pPr>
            <a:lvl8pPr marL="3657600" lvl="7" indent="-495300" algn="l">
              <a:lnSpc>
                <a:spcPct val="115000"/>
              </a:lnSpc>
              <a:spcBef>
                <a:spcPts val="0"/>
              </a:spcBef>
              <a:spcAft>
                <a:spcPts val="0"/>
              </a:spcAft>
              <a:buSzPts val="4200"/>
              <a:buAutoNum type="alphaLcPeriod"/>
              <a:defRPr sz="4200"/>
            </a:lvl8pPr>
            <a:lvl9pPr marL="4114800" lvl="8" indent="-495300" algn="l">
              <a:lnSpc>
                <a:spcPct val="115000"/>
              </a:lnSpc>
              <a:spcBef>
                <a:spcPts val="0"/>
              </a:spcBef>
              <a:spcAft>
                <a:spcPts val="0"/>
              </a:spcAft>
              <a:buSzPts val="4200"/>
              <a:buAutoNum type="romanLcPeriod"/>
              <a:defRPr sz="4200"/>
            </a:lvl9pPr>
          </a:lstStyle>
          <a:p>
            <a:endParaRPr/>
          </a:p>
        </p:txBody>
      </p:sp>
      <p:pic>
        <p:nvPicPr>
          <p:cNvPr id="212" name="Google Shape;212;g2ec2e35801e_0_323"/>
          <p:cNvPicPr preferRelativeResize="0"/>
          <p:nvPr/>
        </p:nvPicPr>
        <p:blipFill rotWithShape="1">
          <a:blip r:embed="rId2">
            <a:alphaModFix/>
          </a:blip>
          <a:srcRect l="2722" r="2731"/>
          <a:stretch/>
        </p:blipFill>
        <p:spPr>
          <a:xfrm>
            <a:off x="20782376" y="12480927"/>
            <a:ext cx="2612644" cy="616610"/>
          </a:xfrm>
          <a:prstGeom prst="rect">
            <a:avLst/>
          </a:prstGeom>
          <a:noFill/>
          <a:ln>
            <a:noFill/>
          </a:ln>
        </p:spPr>
      </p:pic>
      <p:pic>
        <p:nvPicPr>
          <p:cNvPr id="213" name="Google Shape;213;g2ec2e35801e_0_323"/>
          <p:cNvPicPr preferRelativeResize="0"/>
          <p:nvPr/>
        </p:nvPicPr>
        <p:blipFill rotWithShape="1">
          <a:blip r:embed="rId3">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214" name="Google Shape;214;g2ec2e35801e_0_323"/>
          <p:cNvSpPr txBox="1">
            <a:spLocks noGrp="1"/>
          </p:cNvSpPr>
          <p:nvPr>
            <p:ph type="sldNum" idx="12"/>
          </p:nvPr>
        </p:nvSpPr>
        <p:spPr>
          <a:xfrm>
            <a:off x="22818090" y="12666269"/>
            <a:ext cx="1463100" cy="1050000"/>
          </a:xfrm>
          <a:prstGeom prst="rect">
            <a:avLst/>
          </a:prstGeom>
        </p:spPr>
        <p:txBody>
          <a:bodyPr spcFirstLastPara="1" wrap="square" lIns="223475" tIns="223475" rIns="223475" bIns="22347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Lesson title uneven">
  <p:cSld name="CUSTOM_11">
    <p:spTree>
      <p:nvGrpSpPr>
        <p:cNvPr id="1" name="Shape 215"/>
        <p:cNvGrpSpPr/>
        <p:nvPr/>
      </p:nvGrpSpPr>
      <p:grpSpPr>
        <a:xfrm>
          <a:off x="0" y="0"/>
          <a:ext cx="0" cy="0"/>
          <a:chOff x="0" y="0"/>
          <a:chExt cx="0" cy="0"/>
        </a:xfrm>
      </p:grpSpPr>
      <p:sp>
        <p:nvSpPr>
          <p:cNvPr id="216" name="Google Shape;216;g2ec2e35801e_0_328"/>
          <p:cNvSpPr/>
          <p:nvPr/>
        </p:nvSpPr>
        <p:spPr>
          <a:xfrm>
            <a:off x="0" y="-9800"/>
            <a:ext cx="10300200" cy="13716000"/>
          </a:xfrm>
          <a:prstGeom prst="rect">
            <a:avLst/>
          </a:prstGeom>
          <a:solidFill>
            <a:schemeClr val="dk1"/>
          </a:solidFill>
          <a:ln>
            <a:noFill/>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217" name="Google Shape;217;g2ec2e35801e_0_328"/>
          <p:cNvSpPr/>
          <p:nvPr/>
        </p:nvSpPr>
        <p:spPr>
          <a:xfrm>
            <a:off x="10282666" y="-9800"/>
            <a:ext cx="14100600" cy="13716000"/>
          </a:xfrm>
          <a:prstGeom prst="rect">
            <a:avLst/>
          </a:prstGeom>
          <a:solidFill>
            <a:schemeClr val="lt1"/>
          </a:solidFill>
          <a:ln>
            <a:noFill/>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218" name="Google Shape;218;g2ec2e35801e_0_328"/>
          <p:cNvSpPr txBox="1">
            <a:spLocks noGrp="1"/>
          </p:cNvSpPr>
          <p:nvPr>
            <p:ph type="title"/>
          </p:nvPr>
        </p:nvSpPr>
        <p:spPr>
          <a:xfrm>
            <a:off x="1920001" y="5950067"/>
            <a:ext cx="7672800" cy="2991000"/>
          </a:xfrm>
          <a:prstGeom prst="rect">
            <a:avLst/>
          </a:prstGeom>
          <a:noFill/>
          <a:ln>
            <a:noFill/>
          </a:ln>
        </p:spPr>
        <p:txBody>
          <a:bodyPr spcFirstLastPara="1" wrap="square" lIns="252650" tIns="252650" rIns="252650" bIns="252650" anchor="ctr" anchorCtr="0">
            <a:noAutofit/>
          </a:bodyPr>
          <a:lstStyle>
            <a:lvl1pPr lvl="0" algn="l">
              <a:lnSpc>
                <a:spcPct val="100000"/>
              </a:lnSpc>
              <a:spcBef>
                <a:spcPts val="0"/>
              </a:spcBef>
              <a:spcAft>
                <a:spcPts val="0"/>
              </a:spcAft>
              <a:buSzPts val="9800"/>
              <a:buNone/>
              <a:defRPr sz="12000">
                <a:solidFill>
                  <a:schemeClr val="accent2"/>
                </a:solidFill>
              </a:defRPr>
            </a:lvl1pPr>
            <a:lvl2pPr lvl="1" algn="ctr">
              <a:lnSpc>
                <a:spcPct val="100000"/>
              </a:lnSpc>
              <a:spcBef>
                <a:spcPts val="0"/>
              </a:spcBef>
              <a:spcAft>
                <a:spcPts val="0"/>
              </a:spcAft>
              <a:buSzPts val="9800"/>
              <a:buNone/>
              <a:defRPr sz="9800"/>
            </a:lvl2pPr>
            <a:lvl3pPr lvl="2" algn="ctr">
              <a:lnSpc>
                <a:spcPct val="100000"/>
              </a:lnSpc>
              <a:spcBef>
                <a:spcPts val="0"/>
              </a:spcBef>
              <a:spcAft>
                <a:spcPts val="0"/>
              </a:spcAft>
              <a:buSzPts val="9800"/>
              <a:buNone/>
              <a:defRPr sz="9800"/>
            </a:lvl3pPr>
            <a:lvl4pPr lvl="3" algn="ctr">
              <a:lnSpc>
                <a:spcPct val="100000"/>
              </a:lnSpc>
              <a:spcBef>
                <a:spcPts val="0"/>
              </a:spcBef>
              <a:spcAft>
                <a:spcPts val="0"/>
              </a:spcAft>
              <a:buSzPts val="9800"/>
              <a:buNone/>
              <a:defRPr sz="9800"/>
            </a:lvl4pPr>
            <a:lvl5pPr lvl="4" algn="ctr">
              <a:lnSpc>
                <a:spcPct val="100000"/>
              </a:lnSpc>
              <a:spcBef>
                <a:spcPts val="0"/>
              </a:spcBef>
              <a:spcAft>
                <a:spcPts val="0"/>
              </a:spcAft>
              <a:buSzPts val="9800"/>
              <a:buNone/>
              <a:defRPr sz="9800"/>
            </a:lvl5pPr>
            <a:lvl6pPr lvl="5" algn="ctr">
              <a:lnSpc>
                <a:spcPct val="100000"/>
              </a:lnSpc>
              <a:spcBef>
                <a:spcPts val="0"/>
              </a:spcBef>
              <a:spcAft>
                <a:spcPts val="0"/>
              </a:spcAft>
              <a:buSzPts val="9800"/>
              <a:buNone/>
              <a:defRPr sz="9800"/>
            </a:lvl6pPr>
            <a:lvl7pPr lvl="6" algn="ctr">
              <a:lnSpc>
                <a:spcPct val="100000"/>
              </a:lnSpc>
              <a:spcBef>
                <a:spcPts val="0"/>
              </a:spcBef>
              <a:spcAft>
                <a:spcPts val="0"/>
              </a:spcAft>
              <a:buSzPts val="9800"/>
              <a:buNone/>
              <a:defRPr sz="9800"/>
            </a:lvl7pPr>
            <a:lvl8pPr lvl="7" algn="ctr">
              <a:lnSpc>
                <a:spcPct val="100000"/>
              </a:lnSpc>
              <a:spcBef>
                <a:spcPts val="0"/>
              </a:spcBef>
              <a:spcAft>
                <a:spcPts val="0"/>
              </a:spcAft>
              <a:buSzPts val="9800"/>
              <a:buNone/>
              <a:defRPr sz="9800"/>
            </a:lvl8pPr>
            <a:lvl9pPr lvl="8" algn="ctr">
              <a:lnSpc>
                <a:spcPct val="100000"/>
              </a:lnSpc>
              <a:spcBef>
                <a:spcPts val="0"/>
              </a:spcBef>
              <a:spcAft>
                <a:spcPts val="0"/>
              </a:spcAft>
              <a:buSzPts val="9800"/>
              <a:buNone/>
              <a:defRPr sz="9800"/>
            </a:lvl9pPr>
          </a:lstStyle>
          <a:p>
            <a:endParaRPr/>
          </a:p>
        </p:txBody>
      </p:sp>
      <p:sp>
        <p:nvSpPr>
          <p:cNvPr id="219" name="Google Shape;219;g2ec2e35801e_0_328"/>
          <p:cNvSpPr txBox="1">
            <a:spLocks noGrp="1"/>
          </p:cNvSpPr>
          <p:nvPr>
            <p:ph type="title" idx="2"/>
          </p:nvPr>
        </p:nvSpPr>
        <p:spPr>
          <a:xfrm>
            <a:off x="2498399" y="2671595"/>
            <a:ext cx="3258600" cy="2244600"/>
          </a:xfrm>
          <a:prstGeom prst="rect">
            <a:avLst/>
          </a:prstGeom>
          <a:noFill/>
          <a:ln>
            <a:noFill/>
          </a:ln>
        </p:spPr>
        <p:txBody>
          <a:bodyPr spcFirstLastPara="1" wrap="square" lIns="252650" tIns="252650" rIns="252650" bIns="252650" anchor="ctr" anchorCtr="0">
            <a:noAutofit/>
          </a:bodyPr>
          <a:lstStyle>
            <a:lvl1pPr lvl="0" algn="ctr">
              <a:lnSpc>
                <a:spcPct val="100000"/>
              </a:lnSpc>
              <a:spcBef>
                <a:spcPts val="0"/>
              </a:spcBef>
              <a:spcAft>
                <a:spcPts val="0"/>
              </a:spcAft>
              <a:buSzPts val="16600"/>
              <a:buNone/>
              <a:defRPr sz="16600">
                <a:solidFill>
                  <a:schemeClr val="accent2"/>
                </a:solidFill>
              </a:defRPr>
            </a:lvl1pPr>
            <a:lvl2pPr lvl="1" algn="ctr">
              <a:lnSpc>
                <a:spcPct val="100000"/>
              </a:lnSpc>
              <a:spcBef>
                <a:spcPts val="0"/>
              </a:spcBef>
              <a:spcAft>
                <a:spcPts val="0"/>
              </a:spcAft>
              <a:buSzPts val="16600"/>
              <a:buNone/>
              <a:defRPr sz="16600"/>
            </a:lvl2pPr>
            <a:lvl3pPr lvl="2" algn="ctr">
              <a:lnSpc>
                <a:spcPct val="100000"/>
              </a:lnSpc>
              <a:spcBef>
                <a:spcPts val="0"/>
              </a:spcBef>
              <a:spcAft>
                <a:spcPts val="0"/>
              </a:spcAft>
              <a:buSzPts val="16600"/>
              <a:buNone/>
              <a:defRPr sz="16600"/>
            </a:lvl3pPr>
            <a:lvl4pPr lvl="3" algn="ctr">
              <a:lnSpc>
                <a:spcPct val="100000"/>
              </a:lnSpc>
              <a:spcBef>
                <a:spcPts val="0"/>
              </a:spcBef>
              <a:spcAft>
                <a:spcPts val="0"/>
              </a:spcAft>
              <a:buSzPts val="16600"/>
              <a:buNone/>
              <a:defRPr sz="16600"/>
            </a:lvl4pPr>
            <a:lvl5pPr lvl="4" algn="ctr">
              <a:lnSpc>
                <a:spcPct val="100000"/>
              </a:lnSpc>
              <a:spcBef>
                <a:spcPts val="0"/>
              </a:spcBef>
              <a:spcAft>
                <a:spcPts val="0"/>
              </a:spcAft>
              <a:buSzPts val="16600"/>
              <a:buNone/>
              <a:defRPr sz="16600"/>
            </a:lvl5pPr>
            <a:lvl6pPr lvl="5" algn="ctr">
              <a:lnSpc>
                <a:spcPct val="100000"/>
              </a:lnSpc>
              <a:spcBef>
                <a:spcPts val="0"/>
              </a:spcBef>
              <a:spcAft>
                <a:spcPts val="0"/>
              </a:spcAft>
              <a:buSzPts val="16600"/>
              <a:buNone/>
              <a:defRPr sz="16600"/>
            </a:lvl6pPr>
            <a:lvl7pPr lvl="6" algn="ctr">
              <a:lnSpc>
                <a:spcPct val="100000"/>
              </a:lnSpc>
              <a:spcBef>
                <a:spcPts val="0"/>
              </a:spcBef>
              <a:spcAft>
                <a:spcPts val="0"/>
              </a:spcAft>
              <a:buSzPts val="16600"/>
              <a:buNone/>
              <a:defRPr sz="16600"/>
            </a:lvl7pPr>
            <a:lvl8pPr lvl="7" algn="ctr">
              <a:lnSpc>
                <a:spcPct val="100000"/>
              </a:lnSpc>
              <a:spcBef>
                <a:spcPts val="0"/>
              </a:spcBef>
              <a:spcAft>
                <a:spcPts val="0"/>
              </a:spcAft>
              <a:buSzPts val="16600"/>
              <a:buNone/>
              <a:defRPr sz="16600"/>
            </a:lvl8pPr>
            <a:lvl9pPr lvl="8" algn="ctr">
              <a:lnSpc>
                <a:spcPct val="100000"/>
              </a:lnSpc>
              <a:spcBef>
                <a:spcPts val="0"/>
              </a:spcBef>
              <a:spcAft>
                <a:spcPts val="0"/>
              </a:spcAft>
              <a:buSzPts val="16600"/>
              <a:buNone/>
              <a:defRPr sz="16600"/>
            </a:lvl9pPr>
          </a:lstStyle>
          <a:p>
            <a:endParaRPr/>
          </a:p>
        </p:txBody>
      </p:sp>
      <p:sp>
        <p:nvSpPr>
          <p:cNvPr id="220" name="Google Shape;220;g2ec2e35801e_0_328"/>
          <p:cNvSpPr txBox="1">
            <a:spLocks noGrp="1"/>
          </p:cNvSpPr>
          <p:nvPr>
            <p:ph type="subTitle" idx="1"/>
          </p:nvPr>
        </p:nvSpPr>
        <p:spPr>
          <a:xfrm>
            <a:off x="1920001" y="10320932"/>
            <a:ext cx="6948000" cy="1611000"/>
          </a:xfrm>
          <a:prstGeom prst="rect">
            <a:avLst/>
          </a:prstGeom>
          <a:noFill/>
          <a:ln>
            <a:noFill/>
          </a:ln>
        </p:spPr>
        <p:txBody>
          <a:bodyPr spcFirstLastPara="1" wrap="square" lIns="252650" tIns="252650" rIns="252650" bIns="252650" anchor="ctr" anchorCtr="0">
            <a:noAutofit/>
          </a:bodyPr>
          <a:lstStyle>
            <a:lvl1pPr lvl="0" algn="l">
              <a:lnSpc>
                <a:spcPct val="150000"/>
              </a:lnSpc>
              <a:spcBef>
                <a:spcPts val="0"/>
              </a:spcBef>
              <a:spcAft>
                <a:spcPts val="0"/>
              </a:spcAft>
              <a:buSzPts val="4000"/>
              <a:buNone/>
              <a:defRPr sz="4200">
                <a:solidFill>
                  <a:schemeClr val="accent2"/>
                </a:solidFill>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pic>
        <p:nvPicPr>
          <p:cNvPr id="221" name="Google Shape;221;g2ec2e35801e_0_328"/>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22" name="Google Shape;222;g2ec2e35801e_0_328"/>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23" name="Google Shape;223;g2ec2e35801e_0_328"/>
          <p:cNvPicPr preferRelativeResize="0"/>
          <p:nvPr/>
        </p:nvPicPr>
        <p:blipFill rotWithShape="1">
          <a:blip r:embed="rId3">
            <a:alphaModFix/>
          </a:blip>
          <a:srcRect l="2722" r="2731"/>
          <a:stretch/>
        </p:blipFill>
        <p:spPr>
          <a:xfrm>
            <a:off x="20782376" y="12480927"/>
            <a:ext cx="2612644" cy="616610"/>
          </a:xfrm>
          <a:prstGeom prst="rect">
            <a:avLst/>
          </a:prstGeom>
          <a:noFill/>
          <a:ln>
            <a:noFill/>
          </a:ln>
        </p:spPr>
      </p:pic>
      <p:sp>
        <p:nvSpPr>
          <p:cNvPr id="224" name="Google Shape;224;g2ec2e35801e_0_328"/>
          <p:cNvSpPr txBox="1">
            <a:spLocks noGrp="1"/>
          </p:cNvSpPr>
          <p:nvPr>
            <p:ph type="sldNum" idx="12"/>
          </p:nvPr>
        </p:nvSpPr>
        <p:spPr>
          <a:xfrm>
            <a:off x="22818090" y="12666269"/>
            <a:ext cx="1463100" cy="1050000"/>
          </a:xfrm>
          <a:prstGeom prst="rect">
            <a:avLst/>
          </a:prstGeom>
        </p:spPr>
        <p:txBody>
          <a:bodyPr spcFirstLastPara="1" wrap="square" lIns="223475" tIns="223475" rIns="223475" bIns="22347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mp; body" type="titleOnly">
  <p:cSld name="TITLE_ONLY">
    <p:spTree>
      <p:nvGrpSpPr>
        <p:cNvPr id="1" name="Shape 225"/>
        <p:cNvGrpSpPr/>
        <p:nvPr/>
      </p:nvGrpSpPr>
      <p:grpSpPr>
        <a:xfrm>
          <a:off x="0" y="0"/>
          <a:ext cx="0" cy="0"/>
          <a:chOff x="0" y="0"/>
          <a:chExt cx="0" cy="0"/>
        </a:xfrm>
      </p:grpSpPr>
      <p:sp>
        <p:nvSpPr>
          <p:cNvPr id="226" name="Google Shape;226;g2ec2e35801e_0_345"/>
          <p:cNvSpPr txBox="1">
            <a:spLocks noGrp="1"/>
          </p:cNvSpPr>
          <p:nvPr>
            <p:ph type="title"/>
          </p:nvPr>
        </p:nvSpPr>
        <p:spPr>
          <a:xfrm>
            <a:off x="3105583" y="844452"/>
            <a:ext cx="19358400" cy="1527000"/>
          </a:xfrm>
          <a:prstGeom prst="rect">
            <a:avLst/>
          </a:prstGeom>
          <a:noFill/>
          <a:ln>
            <a:noFill/>
          </a:ln>
        </p:spPr>
        <p:txBody>
          <a:bodyPr spcFirstLastPara="1" wrap="square" lIns="252650" tIns="252650" rIns="252650" bIns="252650" anchor="ctr" anchorCtr="0">
            <a:noAutofit/>
          </a:bodyPr>
          <a:lstStyle>
            <a:lvl1pPr lvl="0" algn="l">
              <a:lnSpc>
                <a:spcPct val="100000"/>
              </a:lnSpc>
              <a:spcBef>
                <a:spcPts val="0"/>
              </a:spcBef>
              <a:spcAft>
                <a:spcPts val="0"/>
              </a:spcAft>
              <a:buSzPts val="8800"/>
              <a:buNone/>
              <a:defRPr/>
            </a:lvl1pPr>
            <a:lvl2pPr lvl="1" algn="l">
              <a:lnSpc>
                <a:spcPct val="100000"/>
              </a:lnSpc>
              <a:spcBef>
                <a:spcPts val="0"/>
              </a:spcBef>
              <a:spcAft>
                <a:spcPts val="0"/>
              </a:spcAft>
              <a:buSzPts val="7800"/>
              <a:buNone/>
              <a:defRPr/>
            </a:lvl2pPr>
            <a:lvl3pPr lvl="2" algn="l">
              <a:lnSpc>
                <a:spcPct val="100000"/>
              </a:lnSpc>
              <a:spcBef>
                <a:spcPts val="0"/>
              </a:spcBef>
              <a:spcAft>
                <a:spcPts val="0"/>
              </a:spcAft>
              <a:buSzPts val="7800"/>
              <a:buNone/>
              <a:defRPr/>
            </a:lvl3pPr>
            <a:lvl4pPr lvl="3" algn="l">
              <a:lnSpc>
                <a:spcPct val="100000"/>
              </a:lnSpc>
              <a:spcBef>
                <a:spcPts val="0"/>
              </a:spcBef>
              <a:spcAft>
                <a:spcPts val="0"/>
              </a:spcAft>
              <a:buSzPts val="7800"/>
              <a:buNone/>
              <a:defRPr/>
            </a:lvl4pPr>
            <a:lvl5pPr lvl="4" algn="l">
              <a:lnSpc>
                <a:spcPct val="100000"/>
              </a:lnSpc>
              <a:spcBef>
                <a:spcPts val="0"/>
              </a:spcBef>
              <a:spcAft>
                <a:spcPts val="0"/>
              </a:spcAft>
              <a:buSzPts val="7800"/>
              <a:buNone/>
              <a:defRPr/>
            </a:lvl5pPr>
            <a:lvl6pPr lvl="5" algn="l">
              <a:lnSpc>
                <a:spcPct val="100000"/>
              </a:lnSpc>
              <a:spcBef>
                <a:spcPts val="0"/>
              </a:spcBef>
              <a:spcAft>
                <a:spcPts val="0"/>
              </a:spcAft>
              <a:buSzPts val="7800"/>
              <a:buNone/>
              <a:defRPr/>
            </a:lvl6pPr>
            <a:lvl7pPr lvl="6" algn="l">
              <a:lnSpc>
                <a:spcPct val="100000"/>
              </a:lnSpc>
              <a:spcBef>
                <a:spcPts val="0"/>
              </a:spcBef>
              <a:spcAft>
                <a:spcPts val="0"/>
              </a:spcAft>
              <a:buSzPts val="7800"/>
              <a:buNone/>
              <a:defRPr/>
            </a:lvl7pPr>
            <a:lvl8pPr lvl="7" algn="l">
              <a:lnSpc>
                <a:spcPct val="100000"/>
              </a:lnSpc>
              <a:spcBef>
                <a:spcPts val="0"/>
              </a:spcBef>
              <a:spcAft>
                <a:spcPts val="0"/>
              </a:spcAft>
              <a:buSzPts val="7800"/>
              <a:buNone/>
              <a:defRPr/>
            </a:lvl8pPr>
            <a:lvl9pPr lvl="8" algn="l">
              <a:lnSpc>
                <a:spcPct val="100000"/>
              </a:lnSpc>
              <a:spcBef>
                <a:spcPts val="0"/>
              </a:spcBef>
              <a:spcAft>
                <a:spcPts val="0"/>
              </a:spcAft>
              <a:buSzPts val="7800"/>
              <a:buNone/>
              <a:defRPr/>
            </a:lvl9pPr>
          </a:lstStyle>
          <a:p>
            <a:endParaRPr/>
          </a:p>
        </p:txBody>
      </p:sp>
      <p:pic>
        <p:nvPicPr>
          <p:cNvPr id="227" name="Google Shape;227;g2ec2e35801e_0_345"/>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228" name="Google Shape;228;g2ec2e35801e_0_345"/>
          <p:cNvSpPr txBox="1">
            <a:spLocks noGrp="1"/>
          </p:cNvSpPr>
          <p:nvPr>
            <p:ph type="subTitle" idx="1"/>
          </p:nvPr>
        </p:nvSpPr>
        <p:spPr>
          <a:xfrm>
            <a:off x="3512133" y="2951000"/>
            <a:ext cx="17846400" cy="6825600"/>
          </a:xfrm>
          <a:prstGeom prst="rect">
            <a:avLst/>
          </a:prstGeom>
          <a:noFill/>
          <a:ln>
            <a:noFill/>
          </a:ln>
        </p:spPr>
        <p:txBody>
          <a:bodyPr spcFirstLastPara="1" wrap="square" lIns="252650" tIns="252650" rIns="252650" bIns="252650" anchor="t" anchorCtr="0">
            <a:noAutofit/>
          </a:bodyPr>
          <a:lstStyle>
            <a:lvl1pPr lvl="0" algn="l">
              <a:lnSpc>
                <a:spcPct val="100000"/>
              </a:lnSpc>
              <a:spcBef>
                <a:spcPts val="0"/>
              </a:spcBef>
              <a:spcAft>
                <a:spcPts val="0"/>
              </a:spcAft>
              <a:buSzPts val="4000"/>
              <a:buNone/>
              <a:defRPr sz="4200"/>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pic>
        <p:nvPicPr>
          <p:cNvPr id="229" name="Google Shape;229;g2ec2e35801e_0_345"/>
          <p:cNvPicPr preferRelativeResize="0"/>
          <p:nvPr/>
        </p:nvPicPr>
        <p:blipFill rotWithShape="1">
          <a:blip r:embed="rId3">
            <a:alphaModFix/>
          </a:blip>
          <a:srcRect l="2722" r="2731"/>
          <a:stretch/>
        </p:blipFill>
        <p:spPr>
          <a:xfrm>
            <a:off x="20782376" y="12480927"/>
            <a:ext cx="2612644" cy="616610"/>
          </a:xfrm>
          <a:prstGeom prst="rect">
            <a:avLst/>
          </a:prstGeom>
          <a:noFill/>
          <a:ln>
            <a:noFill/>
          </a:ln>
        </p:spPr>
      </p:pic>
      <p:sp>
        <p:nvSpPr>
          <p:cNvPr id="230" name="Google Shape;230;g2ec2e35801e_0_345"/>
          <p:cNvSpPr txBox="1">
            <a:spLocks noGrp="1"/>
          </p:cNvSpPr>
          <p:nvPr>
            <p:ph type="sldNum" idx="12"/>
          </p:nvPr>
        </p:nvSpPr>
        <p:spPr>
          <a:xfrm>
            <a:off x="22818090" y="12666269"/>
            <a:ext cx="1463100" cy="1050000"/>
          </a:xfrm>
          <a:prstGeom prst="rect">
            <a:avLst/>
          </a:prstGeom>
        </p:spPr>
        <p:txBody>
          <a:bodyPr spcFirstLastPara="1" wrap="square" lIns="223475" tIns="223475" rIns="223475" bIns="22347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mp; body">
  <p:cSld name="CUSTOM_7_1">
    <p:bg>
      <p:bgPr>
        <a:solidFill>
          <a:schemeClr val="lt1"/>
        </a:solidFill>
        <a:effectLst/>
      </p:bgPr>
    </p:bg>
    <p:spTree>
      <p:nvGrpSpPr>
        <p:cNvPr id="1" name="Shape 231"/>
        <p:cNvGrpSpPr/>
        <p:nvPr/>
      </p:nvGrpSpPr>
      <p:grpSpPr>
        <a:xfrm>
          <a:off x="0" y="0"/>
          <a:ext cx="0" cy="0"/>
          <a:chOff x="0" y="0"/>
          <a:chExt cx="0" cy="0"/>
        </a:xfrm>
      </p:grpSpPr>
      <p:pic>
        <p:nvPicPr>
          <p:cNvPr id="232" name="Google Shape;232;g2ec2e35801e_0_350"/>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233" name="Google Shape;233;g2ec2e35801e_0_350"/>
          <p:cNvSpPr txBox="1">
            <a:spLocks noGrp="1"/>
          </p:cNvSpPr>
          <p:nvPr>
            <p:ph type="subTitle" idx="1"/>
          </p:nvPr>
        </p:nvSpPr>
        <p:spPr>
          <a:xfrm>
            <a:off x="3512133" y="2951000"/>
            <a:ext cx="17846400" cy="6825600"/>
          </a:xfrm>
          <a:prstGeom prst="rect">
            <a:avLst/>
          </a:prstGeom>
          <a:noFill/>
          <a:ln>
            <a:noFill/>
          </a:ln>
        </p:spPr>
        <p:txBody>
          <a:bodyPr spcFirstLastPara="1" wrap="square" lIns="252650" tIns="252650" rIns="252650" bIns="252650" anchor="t" anchorCtr="0">
            <a:noAutofit/>
          </a:bodyPr>
          <a:lstStyle>
            <a:lvl1pPr lvl="0" algn="l">
              <a:lnSpc>
                <a:spcPct val="115000"/>
              </a:lnSpc>
              <a:spcBef>
                <a:spcPts val="0"/>
              </a:spcBef>
              <a:spcAft>
                <a:spcPts val="0"/>
              </a:spcAft>
              <a:buSzPts val="4000"/>
              <a:buNone/>
              <a:defRPr sz="4200"/>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pic>
        <p:nvPicPr>
          <p:cNvPr id="234" name="Google Shape;234;g2ec2e35801e_0_350"/>
          <p:cNvPicPr preferRelativeResize="0"/>
          <p:nvPr/>
        </p:nvPicPr>
        <p:blipFill rotWithShape="1">
          <a:blip r:embed="rId3">
            <a:alphaModFix/>
          </a:blip>
          <a:srcRect l="2722" r="2731"/>
          <a:stretch/>
        </p:blipFill>
        <p:spPr>
          <a:xfrm>
            <a:off x="20782376" y="12480927"/>
            <a:ext cx="2612644" cy="616610"/>
          </a:xfrm>
          <a:prstGeom prst="rect">
            <a:avLst/>
          </a:prstGeom>
          <a:noFill/>
          <a:ln>
            <a:noFill/>
          </a:ln>
        </p:spPr>
      </p:pic>
      <p:sp>
        <p:nvSpPr>
          <p:cNvPr id="235" name="Google Shape;235;g2ec2e35801e_0_350"/>
          <p:cNvSpPr txBox="1">
            <a:spLocks noGrp="1"/>
          </p:cNvSpPr>
          <p:nvPr>
            <p:ph type="title"/>
          </p:nvPr>
        </p:nvSpPr>
        <p:spPr>
          <a:xfrm>
            <a:off x="3148467" y="850400"/>
            <a:ext cx="19593600" cy="1527000"/>
          </a:xfrm>
          <a:prstGeom prst="rect">
            <a:avLst/>
          </a:prstGeom>
          <a:noFill/>
          <a:ln>
            <a:noFill/>
          </a:ln>
        </p:spPr>
        <p:txBody>
          <a:bodyPr spcFirstLastPara="1" wrap="square" lIns="252650" tIns="252650" rIns="252650" bIns="252650" anchor="ctr" anchorCtr="0">
            <a:spAutoFit/>
          </a:bodyPr>
          <a:lstStyle>
            <a:lvl1pPr lvl="0" algn="ctr">
              <a:lnSpc>
                <a:spcPct val="100000"/>
              </a:lnSpc>
              <a:spcBef>
                <a:spcPts val="0"/>
              </a:spcBef>
              <a:spcAft>
                <a:spcPts val="0"/>
              </a:spcAft>
              <a:buClr>
                <a:srgbClr val="445D73"/>
              </a:buClr>
              <a:buSzPts val="8800"/>
              <a:buNone/>
              <a:defRPr>
                <a:solidFill>
                  <a:srgbClr val="445D73"/>
                </a:solidFill>
              </a:defRPr>
            </a:lvl1pPr>
            <a:lvl2pPr lvl="1" algn="ctr">
              <a:lnSpc>
                <a:spcPct val="100000"/>
              </a:lnSpc>
              <a:spcBef>
                <a:spcPts val="0"/>
              </a:spcBef>
              <a:spcAft>
                <a:spcPts val="0"/>
              </a:spcAft>
              <a:buSzPts val="7800"/>
              <a:buNone/>
              <a:defRPr/>
            </a:lvl2pPr>
            <a:lvl3pPr lvl="2" algn="ctr">
              <a:lnSpc>
                <a:spcPct val="100000"/>
              </a:lnSpc>
              <a:spcBef>
                <a:spcPts val="0"/>
              </a:spcBef>
              <a:spcAft>
                <a:spcPts val="0"/>
              </a:spcAft>
              <a:buSzPts val="7800"/>
              <a:buNone/>
              <a:defRPr/>
            </a:lvl3pPr>
            <a:lvl4pPr lvl="3" algn="ctr">
              <a:lnSpc>
                <a:spcPct val="100000"/>
              </a:lnSpc>
              <a:spcBef>
                <a:spcPts val="0"/>
              </a:spcBef>
              <a:spcAft>
                <a:spcPts val="0"/>
              </a:spcAft>
              <a:buSzPts val="7800"/>
              <a:buNone/>
              <a:defRPr/>
            </a:lvl4pPr>
            <a:lvl5pPr lvl="4" algn="ctr">
              <a:lnSpc>
                <a:spcPct val="100000"/>
              </a:lnSpc>
              <a:spcBef>
                <a:spcPts val="0"/>
              </a:spcBef>
              <a:spcAft>
                <a:spcPts val="0"/>
              </a:spcAft>
              <a:buSzPts val="7800"/>
              <a:buNone/>
              <a:defRPr/>
            </a:lvl5pPr>
            <a:lvl6pPr lvl="5" algn="ctr">
              <a:lnSpc>
                <a:spcPct val="100000"/>
              </a:lnSpc>
              <a:spcBef>
                <a:spcPts val="0"/>
              </a:spcBef>
              <a:spcAft>
                <a:spcPts val="0"/>
              </a:spcAft>
              <a:buSzPts val="7800"/>
              <a:buNone/>
              <a:defRPr/>
            </a:lvl6pPr>
            <a:lvl7pPr lvl="6" algn="ctr">
              <a:lnSpc>
                <a:spcPct val="100000"/>
              </a:lnSpc>
              <a:spcBef>
                <a:spcPts val="0"/>
              </a:spcBef>
              <a:spcAft>
                <a:spcPts val="0"/>
              </a:spcAft>
              <a:buSzPts val="7800"/>
              <a:buNone/>
              <a:defRPr/>
            </a:lvl7pPr>
            <a:lvl8pPr lvl="7" algn="ctr">
              <a:lnSpc>
                <a:spcPct val="100000"/>
              </a:lnSpc>
              <a:spcBef>
                <a:spcPts val="0"/>
              </a:spcBef>
              <a:spcAft>
                <a:spcPts val="0"/>
              </a:spcAft>
              <a:buSzPts val="7800"/>
              <a:buNone/>
              <a:defRPr/>
            </a:lvl8pPr>
            <a:lvl9pPr lvl="8" algn="ctr">
              <a:lnSpc>
                <a:spcPct val="100000"/>
              </a:lnSpc>
              <a:spcBef>
                <a:spcPts val="0"/>
              </a:spcBef>
              <a:spcAft>
                <a:spcPts val="0"/>
              </a:spcAft>
              <a:buSzPts val="7800"/>
              <a:buNone/>
              <a:defRPr/>
            </a:lvl9pPr>
          </a:lstStyle>
          <a:p>
            <a:endParaRPr/>
          </a:p>
        </p:txBody>
      </p:sp>
      <p:sp>
        <p:nvSpPr>
          <p:cNvPr id="236" name="Google Shape;236;g2ec2e35801e_0_350"/>
          <p:cNvSpPr txBox="1">
            <a:spLocks noGrp="1"/>
          </p:cNvSpPr>
          <p:nvPr>
            <p:ph type="sldNum" idx="12"/>
          </p:nvPr>
        </p:nvSpPr>
        <p:spPr>
          <a:xfrm>
            <a:off x="22818090" y="12666269"/>
            <a:ext cx="1463100" cy="1050000"/>
          </a:xfrm>
          <a:prstGeom prst="rect">
            <a:avLst/>
          </a:prstGeom>
        </p:spPr>
        <p:txBody>
          <a:bodyPr spcFirstLastPara="1" wrap="square" lIns="223475" tIns="223475" rIns="223475" bIns="22347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37"/>
        <p:cNvGrpSpPr/>
        <p:nvPr/>
      </p:nvGrpSpPr>
      <p:grpSpPr>
        <a:xfrm>
          <a:off x="0" y="0"/>
          <a:ext cx="0" cy="0"/>
          <a:chOff x="0" y="0"/>
          <a:chExt cx="0" cy="0"/>
        </a:xfrm>
      </p:grpSpPr>
      <p:sp>
        <p:nvSpPr>
          <p:cNvPr id="238" name="Google Shape;238;g2ec2e35801e_0_355"/>
          <p:cNvSpPr txBox="1">
            <a:spLocks noGrp="1"/>
          </p:cNvSpPr>
          <p:nvPr>
            <p:ph type="title"/>
          </p:nvPr>
        </p:nvSpPr>
        <p:spPr>
          <a:xfrm>
            <a:off x="12192000" y="2649867"/>
            <a:ext cx="10260600" cy="2584800"/>
          </a:xfrm>
          <a:prstGeom prst="rect">
            <a:avLst/>
          </a:prstGeom>
          <a:noFill/>
          <a:ln>
            <a:noFill/>
          </a:ln>
        </p:spPr>
        <p:txBody>
          <a:bodyPr spcFirstLastPara="1" wrap="square" lIns="252650" tIns="252650" rIns="252650" bIns="252650" anchor="ctr" anchorCtr="0">
            <a:noAutofit/>
          </a:bodyPr>
          <a:lstStyle>
            <a:lvl1pPr lvl="0" algn="l">
              <a:lnSpc>
                <a:spcPct val="100000"/>
              </a:lnSpc>
              <a:spcBef>
                <a:spcPts val="0"/>
              </a:spcBef>
              <a:spcAft>
                <a:spcPts val="0"/>
              </a:spcAft>
              <a:buSzPts val="9000"/>
              <a:buNone/>
              <a:defRPr sz="12000"/>
            </a:lvl1pPr>
            <a:lvl2pPr lvl="1" algn="ctr">
              <a:lnSpc>
                <a:spcPct val="100000"/>
              </a:lnSpc>
              <a:spcBef>
                <a:spcPts val="0"/>
              </a:spcBef>
              <a:spcAft>
                <a:spcPts val="0"/>
              </a:spcAft>
              <a:buSzPts val="9800"/>
              <a:buNone/>
              <a:defRPr sz="9800"/>
            </a:lvl2pPr>
            <a:lvl3pPr lvl="2" algn="ctr">
              <a:lnSpc>
                <a:spcPct val="100000"/>
              </a:lnSpc>
              <a:spcBef>
                <a:spcPts val="0"/>
              </a:spcBef>
              <a:spcAft>
                <a:spcPts val="0"/>
              </a:spcAft>
              <a:buSzPts val="9800"/>
              <a:buNone/>
              <a:defRPr sz="9800"/>
            </a:lvl3pPr>
            <a:lvl4pPr lvl="3" algn="ctr">
              <a:lnSpc>
                <a:spcPct val="100000"/>
              </a:lnSpc>
              <a:spcBef>
                <a:spcPts val="0"/>
              </a:spcBef>
              <a:spcAft>
                <a:spcPts val="0"/>
              </a:spcAft>
              <a:buSzPts val="9800"/>
              <a:buNone/>
              <a:defRPr sz="9800"/>
            </a:lvl4pPr>
            <a:lvl5pPr lvl="4" algn="ctr">
              <a:lnSpc>
                <a:spcPct val="100000"/>
              </a:lnSpc>
              <a:spcBef>
                <a:spcPts val="0"/>
              </a:spcBef>
              <a:spcAft>
                <a:spcPts val="0"/>
              </a:spcAft>
              <a:buSzPts val="9800"/>
              <a:buNone/>
              <a:defRPr sz="9800"/>
            </a:lvl5pPr>
            <a:lvl6pPr lvl="5" algn="ctr">
              <a:lnSpc>
                <a:spcPct val="100000"/>
              </a:lnSpc>
              <a:spcBef>
                <a:spcPts val="0"/>
              </a:spcBef>
              <a:spcAft>
                <a:spcPts val="0"/>
              </a:spcAft>
              <a:buSzPts val="9800"/>
              <a:buNone/>
              <a:defRPr sz="9800"/>
            </a:lvl6pPr>
            <a:lvl7pPr lvl="6" algn="ctr">
              <a:lnSpc>
                <a:spcPct val="100000"/>
              </a:lnSpc>
              <a:spcBef>
                <a:spcPts val="0"/>
              </a:spcBef>
              <a:spcAft>
                <a:spcPts val="0"/>
              </a:spcAft>
              <a:buSzPts val="9800"/>
              <a:buNone/>
              <a:defRPr sz="9800"/>
            </a:lvl7pPr>
            <a:lvl8pPr lvl="7" algn="ctr">
              <a:lnSpc>
                <a:spcPct val="100000"/>
              </a:lnSpc>
              <a:spcBef>
                <a:spcPts val="0"/>
              </a:spcBef>
              <a:spcAft>
                <a:spcPts val="0"/>
              </a:spcAft>
              <a:buSzPts val="9800"/>
              <a:buNone/>
              <a:defRPr sz="9800"/>
            </a:lvl8pPr>
            <a:lvl9pPr lvl="8" algn="ctr">
              <a:lnSpc>
                <a:spcPct val="100000"/>
              </a:lnSpc>
              <a:spcBef>
                <a:spcPts val="0"/>
              </a:spcBef>
              <a:spcAft>
                <a:spcPts val="0"/>
              </a:spcAft>
              <a:buSzPts val="9800"/>
              <a:buNone/>
              <a:defRPr sz="9800"/>
            </a:lvl9pPr>
          </a:lstStyle>
          <a:p>
            <a:endParaRPr/>
          </a:p>
        </p:txBody>
      </p:sp>
      <p:sp>
        <p:nvSpPr>
          <p:cNvPr id="239" name="Google Shape;239;g2ec2e35801e_0_355"/>
          <p:cNvSpPr txBox="1">
            <a:spLocks noGrp="1"/>
          </p:cNvSpPr>
          <p:nvPr>
            <p:ph type="subTitle" idx="1"/>
          </p:nvPr>
        </p:nvSpPr>
        <p:spPr>
          <a:xfrm>
            <a:off x="12192000" y="5337267"/>
            <a:ext cx="10260600" cy="4439400"/>
          </a:xfrm>
          <a:prstGeom prst="rect">
            <a:avLst/>
          </a:prstGeom>
          <a:noFill/>
          <a:ln>
            <a:noFill/>
          </a:ln>
        </p:spPr>
        <p:txBody>
          <a:bodyPr spcFirstLastPara="1" wrap="square" lIns="252650" tIns="252650" rIns="252650" bIns="252650" anchor="ctr" anchorCtr="0">
            <a:noAutofit/>
          </a:bodyPr>
          <a:lstStyle>
            <a:lvl1pPr lvl="0" algn="l">
              <a:lnSpc>
                <a:spcPct val="150000"/>
              </a:lnSpc>
              <a:spcBef>
                <a:spcPts val="0"/>
              </a:spcBef>
              <a:spcAft>
                <a:spcPts val="0"/>
              </a:spcAft>
              <a:buSzPts val="4000"/>
              <a:buNone/>
              <a:defRPr sz="4200"/>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pic>
        <p:nvPicPr>
          <p:cNvPr id="240" name="Google Shape;240;g2ec2e35801e_0_355"/>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41" name="Google Shape;241;g2ec2e35801e_0_355"/>
          <p:cNvPicPr preferRelativeResize="0"/>
          <p:nvPr/>
        </p:nvPicPr>
        <p:blipFill rotWithShape="1">
          <a:blip r:embed="rId3">
            <a:alphaModFix/>
          </a:blip>
          <a:srcRect l="2722" r="2731"/>
          <a:stretch/>
        </p:blipFill>
        <p:spPr>
          <a:xfrm>
            <a:off x="20782376" y="12480927"/>
            <a:ext cx="2612644" cy="616610"/>
          </a:xfrm>
          <a:prstGeom prst="rect">
            <a:avLst/>
          </a:prstGeom>
          <a:noFill/>
          <a:ln>
            <a:noFill/>
          </a:ln>
        </p:spPr>
      </p:pic>
      <p:sp>
        <p:nvSpPr>
          <p:cNvPr id="242" name="Google Shape;242;g2ec2e35801e_0_355"/>
          <p:cNvSpPr txBox="1">
            <a:spLocks noGrp="1"/>
          </p:cNvSpPr>
          <p:nvPr>
            <p:ph type="sldNum" idx="12"/>
          </p:nvPr>
        </p:nvSpPr>
        <p:spPr>
          <a:xfrm>
            <a:off x="22818090" y="12666269"/>
            <a:ext cx="1463100" cy="1050000"/>
          </a:xfrm>
          <a:prstGeom prst="rect">
            <a:avLst/>
          </a:prstGeom>
        </p:spPr>
        <p:txBody>
          <a:bodyPr spcFirstLastPara="1" wrap="square" lIns="223475" tIns="223475" rIns="223475" bIns="22347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g2de72e35e2c_0_228"/>
          <p:cNvSpPr txBox="1">
            <a:spLocks noGrp="1"/>
          </p:cNvSpPr>
          <p:nvPr>
            <p:ph type="ctrTitle"/>
          </p:nvPr>
        </p:nvSpPr>
        <p:spPr>
          <a:xfrm>
            <a:off x="3048000" y="2244726"/>
            <a:ext cx="18288000" cy="4775400"/>
          </a:xfrm>
          <a:prstGeom prst="rect">
            <a:avLst/>
          </a:prstGeom>
          <a:noFill/>
          <a:ln>
            <a:noFill/>
          </a:ln>
        </p:spPr>
        <p:txBody>
          <a:bodyPr spcFirstLastPara="1" wrap="square" lIns="182850" tIns="91400" rIns="182850" bIns="91400" anchor="b" anchorCtr="0">
            <a:normAutofit/>
          </a:bodyPr>
          <a:lstStyle>
            <a:lvl1pPr lvl="0" algn="ctr">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g2de72e35e2c_0_228"/>
          <p:cNvSpPr txBox="1">
            <a:spLocks noGrp="1"/>
          </p:cNvSpPr>
          <p:nvPr>
            <p:ph type="subTitle" idx="1"/>
          </p:nvPr>
        </p:nvSpPr>
        <p:spPr>
          <a:xfrm>
            <a:off x="3048000" y="7204076"/>
            <a:ext cx="18288000" cy="3311400"/>
          </a:xfrm>
          <a:prstGeom prst="rect">
            <a:avLst/>
          </a:prstGeom>
          <a:noFill/>
          <a:ln>
            <a:noFill/>
          </a:ln>
        </p:spPr>
        <p:txBody>
          <a:bodyPr spcFirstLastPara="1" wrap="square" lIns="182850" tIns="91400" rIns="182850" bIns="91400" anchor="t" anchorCtr="0">
            <a:normAutofit/>
          </a:bodyPr>
          <a:lstStyle>
            <a:lvl1pPr lvl="0" algn="ctr">
              <a:lnSpc>
                <a:spcPct val="90000"/>
              </a:lnSpc>
              <a:spcBef>
                <a:spcPts val="2000"/>
              </a:spcBef>
              <a:spcAft>
                <a:spcPts val="0"/>
              </a:spcAft>
              <a:buClr>
                <a:schemeClr val="dk1"/>
              </a:buClr>
              <a:buSzPts val="4800"/>
              <a:buNone/>
              <a:defRPr sz="4800"/>
            </a:lvl1pPr>
            <a:lvl2pPr lvl="1" algn="ctr">
              <a:lnSpc>
                <a:spcPct val="90000"/>
              </a:lnSpc>
              <a:spcBef>
                <a:spcPts val="1000"/>
              </a:spcBef>
              <a:spcAft>
                <a:spcPts val="0"/>
              </a:spcAft>
              <a:buClr>
                <a:schemeClr val="dk1"/>
              </a:buClr>
              <a:buSzPts val="4000"/>
              <a:buNone/>
              <a:defRPr sz="4000"/>
            </a:lvl2pPr>
            <a:lvl3pPr lvl="2" algn="ctr">
              <a:lnSpc>
                <a:spcPct val="90000"/>
              </a:lnSpc>
              <a:spcBef>
                <a:spcPts val="1000"/>
              </a:spcBef>
              <a:spcAft>
                <a:spcPts val="0"/>
              </a:spcAft>
              <a:buClr>
                <a:schemeClr val="dk1"/>
              </a:buClr>
              <a:buSzPts val="3600"/>
              <a:buNone/>
              <a:defRPr sz="3600"/>
            </a:lvl3pPr>
            <a:lvl4pPr lvl="3" algn="ctr">
              <a:lnSpc>
                <a:spcPct val="90000"/>
              </a:lnSpc>
              <a:spcBef>
                <a:spcPts val="1000"/>
              </a:spcBef>
              <a:spcAft>
                <a:spcPts val="0"/>
              </a:spcAft>
              <a:buClr>
                <a:schemeClr val="dk1"/>
              </a:buClr>
              <a:buSzPts val="3200"/>
              <a:buNone/>
              <a:defRPr sz="3200"/>
            </a:lvl4pPr>
            <a:lvl5pPr lvl="4" algn="ctr">
              <a:lnSpc>
                <a:spcPct val="90000"/>
              </a:lnSpc>
              <a:spcBef>
                <a:spcPts val="1000"/>
              </a:spcBef>
              <a:spcAft>
                <a:spcPts val="0"/>
              </a:spcAft>
              <a:buClr>
                <a:schemeClr val="dk1"/>
              </a:buClr>
              <a:buSzPts val="3200"/>
              <a:buNone/>
              <a:defRPr sz="3200"/>
            </a:lvl5pPr>
            <a:lvl6pPr lvl="5" algn="ctr">
              <a:lnSpc>
                <a:spcPct val="90000"/>
              </a:lnSpc>
              <a:spcBef>
                <a:spcPts val="1000"/>
              </a:spcBef>
              <a:spcAft>
                <a:spcPts val="0"/>
              </a:spcAft>
              <a:buClr>
                <a:schemeClr val="dk1"/>
              </a:buClr>
              <a:buSzPts val="3200"/>
              <a:buNone/>
              <a:defRPr sz="3200"/>
            </a:lvl6pPr>
            <a:lvl7pPr lvl="6" algn="ctr">
              <a:lnSpc>
                <a:spcPct val="90000"/>
              </a:lnSpc>
              <a:spcBef>
                <a:spcPts val="1000"/>
              </a:spcBef>
              <a:spcAft>
                <a:spcPts val="0"/>
              </a:spcAft>
              <a:buClr>
                <a:schemeClr val="dk1"/>
              </a:buClr>
              <a:buSzPts val="3200"/>
              <a:buNone/>
              <a:defRPr sz="3200"/>
            </a:lvl7pPr>
            <a:lvl8pPr lvl="7" algn="ctr">
              <a:lnSpc>
                <a:spcPct val="90000"/>
              </a:lnSpc>
              <a:spcBef>
                <a:spcPts val="1000"/>
              </a:spcBef>
              <a:spcAft>
                <a:spcPts val="0"/>
              </a:spcAft>
              <a:buClr>
                <a:schemeClr val="dk1"/>
              </a:buClr>
              <a:buSzPts val="3200"/>
              <a:buNone/>
              <a:defRPr sz="3200"/>
            </a:lvl8pPr>
            <a:lvl9pPr lvl="8" algn="ctr">
              <a:lnSpc>
                <a:spcPct val="90000"/>
              </a:lnSpc>
              <a:spcBef>
                <a:spcPts val="1000"/>
              </a:spcBef>
              <a:spcAft>
                <a:spcPts val="0"/>
              </a:spcAft>
              <a:buClr>
                <a:schemeClr val="dk1"/>
              </a:buClr>
              <a:buSzPts val="3200"/>
              <a:buNone/>
              <a:defRPr sz="3200"/>
            </a:lvl9pPr>
          </a:lstStyle>
          <a:p>
            <a:endParaRPr/>
          </a:p>
        </p:txBody>
      </p:sp>
      <p:sp>
        <p:nvSpPr>
          <p:cNvPr id="28" name="Google Shape;28;g2de72e35e2c_0_228"/>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9" name="Google Shape;29;g2de72e35e2c_0_228"/>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g2de72e35e2c_0_228"/>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243"/>
        <p:cNvGrpSpPr/>
        <p:nvPr/>
      </p:nvGrpSpPr>
      <p:grpSpPr>
        <a:xfrm>
          <a:off x="0" y="0"/>
          <a:ext cx="0" cy="0"/>
          <a:chOff x="0" y="0"/>
          <a:chExt cx="0" cy="0"/>
        </a:xfrm>
      </p:grpSpPr>
      <p:sp>
        <p:nvSpPr>
          <p:cNvPr id="244" name="Google Shape;244;g2ec2e35801e_0_360"/>
          <p:cNvSpPr/>
          <p:nvPr/>
        </p:nvSpPr>
        <p:spPr>
          <a:xfrm>
            <a:off x="0" y="9903134"/>
            <a:ext cx="24384000" cy="3793800"/>
          </a:xfrm>
          <a:prstGeom prst="rect">
            <a:avLst/>
          </a:prstGeom>
          <a:solidFill>
            <a:schemeClr val="dk1"/>
          </a:solidFill>
          <a:ln>
            <a:noFill/>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245" name="Google Shape;245;g2ec2e35801e_0_360"/>
          <p:cNvSpPr txBox="1">
            <a:spLocks noGrp="1"/>
          </p:cNvSpPr>
          <p:nvPr>
            <p:ph type="title" hasCustomPrompt="1"/>
          </p:nvPr>
        </p:nvSpPr>
        <p:spPr>
          <a:xfrm>
            <a:off x="5896000" y="5873533"/>
            <a:ext cx="12592200" cy="4029600"/>
          </a:xfrm>
          <a:prstGeom prst="rect">
            <a:avLst/>
          </a:prstGeom>
          <a:noFill/>
          <a:ln>
            <a:noFill/>
          </a:ln>
        </p:spPr>
        <p:txBody>
          <a:bodyPr spcFirstLastPara="1" wrap="square" lIns="252650" tIns="252650" rIns="252650" bIns="252650" anchor="b" anchorCtr="0">
            <a:noAutofit/>
          </a:bodyPr>
          <a:lstStyle>
            <a:lvl1pPr lvl="0" algn="ctr">
              <a:lnSpc>
                <a:spcPct val="100000"/>
              </a:lnSpc>
              <a:spcBef>
                <a:spcPts val="0"/>
              </a:spcBef>
              <a:spcAft>
                <a:spcPts val="0"/>
              </a:spcAft>
              <a:buSzPts val="26600"/>
              <a:buNone/>
              <a:defRPr sz="21000"/>
            </a:lvl1pPr>
            <a:lvl2pPr lvl="1" algn="ctr">
              <a:lnSpc>
                <a:spcPct val="100000"/>
              </a:lnSpc>
              <a:spcBef>
                <a:spcPts val="0"/>
              </a:spcBef>
              <a:spcAft>
                <a:spcPts val="0"/>
              </a:spcAft>
              <a:buSzPts val="26600"/>
              <a:buNone/>
              <a:defRPr sz="26600"/>
            </a:lvl2pPr>
            <a:lvl3pPr lvl="2" algn="ctr">
              <a:lnSpc>
                <a:spcPct val="100000"/>
              </a:lnSpc>
              <a:spcBef>
                <a:spcPts val="0"/>
              </a:spcBef>
              <a:spcAft>
                <a:spcPts val="0"/>
              </a:spcAft>
              <a:buSzPts val="26600"/>
              <a:buNone/>
              <a:defRPr sz="26600"/>
            </a:lvl3pPr>
            <a:lvl4pPr lvl="3" algn="ctr">
              <a:lnSpc>
                <a:spcPct val="100000"/>
              </a:lnSpc>
              <a:spcBef>
                <a:spcPts val="0"/>
              </a:spcBef>
              <a:spcAft>
                <a:spcPts val="0"/>
              </a:spcAft>
              <a:buSzPts val="26600"/>
              <a:buNone/>
              <a:defRPr sz="26600"/>
            </a:lvl4pPr>
            <a:lvl5pPr lvl="4" algn="ctr">
              <a:lnSpc>
                <a:spcPct val="100000"/>
              </a:lnSpc>
              <a:spcBef>
                <a:spcPts val="0"/>
              </a:spcBef>
              <a:spcAft>
                <a:spcPts val="0"/>
              </a:spcAft>
              <a:buSzPts val="26600"/>
              <a:buNone/>
              <a:defRPr sz="26600"/>
            </a:lvl5pPr>
            <a:lvl6pPr lvl="5" algn="ctr">
              <a:lnSpc>
                <a:spcPct val="100000"/>
              </a:lnSpc>
              <a:spcBef>
                <a:spcPts val="0"/>
              </a:spcBef>
              <a:spcAft>
                <a:spcPts val="0"/>
              </a:spcAft>
              <a:buSzPts val="26600"/>
              <a:buNone/>
              <a:defRPr sz="26600"/>
            </a:lvl6pPr>
            <a:lvl7pPr lvl="6" algn="ctr">
              <a:lnSpc>
                <a:spcPct val="100000"/>
              </a:lnSpc>
              <a:spcBef>
                <a:spcPts val="0"/>
              </a:spcBef>
              <a:spcAft>
                <a:spcPts val="0"/>
              </a:spcAft>
              <a:buSzPts val="26600"/>
              <a:buNone/>
              <a:defRPr sz="26600"/>
            </a:lvl7pPr>
            <a:lvl8pPr lvl="7" algn="ctr">
              <a:lnSpc>
                <a:spcPct val="100000"/>
              </a:lnSpc>
              <a:spcBef>
                <a:spcPts val="0"/>
              </a:spcBef>
              <a:spcAft>
                <a:spcPts val="0"/>
              </a:spcAft>
              <a:buSzPts val="26600"/>
              <a:buNone/>
              <a:defRPr sz="26600"/>
            </a:lvl8pPr>
            <a:lvl9pPr lvl="8" algn="ctr">
              <a:lnSpc>
                <a:spcPct val="100000"/>
              </a:lnSpc>
              <a:spcBef>
                <a:spcPts val="0"/>
              </a:spcBef>
              <a:spcAft>
                <a:spcPts val="0"/>
              </a:spcAft>
              <a:buSzPts val="26600"/>
              <a:buNone/>
              <a:defRPr sz="26600"/>
            </a:lvl9pPr>
          </a:lstStyle>
          <a:p>
            <a:r>
              <a:t>xx%</a:t>
            </a:r>
          </a:p>
        </p:txBody>
      </p:sp>
      <p:sp>
        <p:nvSpPr>
          <p:cNvPr id="246" name="Google Shape;246;g2ec2e35801e_0_360"/>
          <p:cNvSpPr txBox="1">
            <a:spLocks noGrp="1"/>
          </p:cNvSpPr>
          <p:nvPr>
            <p:ph type="subTitle" idx="1"/>
          </p:nvPr>
        </p:nvSpPr>
        <p:spPr>
          <a:xfrm>
            <a:off x="5896000" y="10551348"/>
            <a:ext cx="12592200" cy="1375200"/>
          </a:xfrm>
          <a:prstGeom prst="rect">
            <a:avLst/>
          </a:prstGeom>
          <a:noFill/>
          <a:ln>
            <a:noFill/>
          </a:ln>
        </p:spPr>
        <p:txBody>
          <a:bodyPr spcFirstLastPara="1" wrap="square" lIns="252650" tIns="252650" rIns="252650" bIns="252650" anchor="ctr" anchorCtr="0">
            <a:noAutofit/>
          </a:bodyPr>
          <a:lstStyle>
            <a:lvl1pPr lvl="0" algn="ctr">
              <a:lnSpc>
                <a:spcPct val="100000"/>
              </a:lnSpc>
              <a:spcBef>
                <a:spcPts val="0"/>
              </a:spcBef>
              <a:spcAft>
                <a:spcPts val="0"/>
              </a:spcAft>
              <a:buSzPts val="4200"/>
              <a:buNone/>
              <a:defRPr sz="5000">
                <a:solidFill>
                  <a:schemeClr val="accent2"/>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pic>
        <p:nvPicPr>
          <p:cNvPr id="247" name="Google Shape;247;g2ec2e35801e_0_360"/>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48" name="Google Shape;248;g2ec2e35801e_0_360"/>
          <p:cNvPicPr preferRelativeResize="0"/>
          <p:nvPr/>
        </p:nvPicPr>
        <p:blipFill rotWithShape="1">
          <a:blip r:embed="rId3">
            <a:alphaModFix/>
          </a:blip>
          <a:srcRect l="2722" r="2731"/>
          <a:stretch/>
        </p:blipFill>
        <p:spPr>
          <a:xfrm>
            <a:off x="20782376" y="12480927"/>
            <a:ext cx="2612644" cy="616610"/>
          </a:xfrm>
          <a:prstGeom prst="rect">
            <a:avLst/>
          </a:prstGeom>
          <a:noFill/>
          <a:ln>
            <a:noFill/>
          </a:ln>
        </p:spPr>
      </p:pic>
      <p:sp>
        <p:nvSpPr>
          <p:cNvPr id="249" name="Google Shape;249;g2ec2e35801e_0_360"/>
          <p:cNvSpPr txBox="1">
            <a:spLocks noGrp="1"/>
          </p:cNvSpPr>
          <p:nvPr>
            <p:ph type="sldNum" idx="12"/>
          </p:nvPr>
        </p:nvSpPr>
        <p:spPr>
          <a:xfrm>
            <a:off x="22818090" y="12666269"/>
            <a:ext cx="1463100" cy="1050000"/>
          </a:xfrm>
          <a:prstGeom prst="rect">
            <a:avLst/>
          </a:prstGeom>
        </p:spPr>
        <p:txBody>
          <a:bodyPr spcFirstLastPara="1" wrap="square" lIns="223475" tIns="223475" rIns="223475" bIns="22347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1">
  <p:cSld name="BIG_NUMBER_1">
    <p:bg>
      <p:bgPr>
        <a:noFill/>
        <a:effectLst/>
      </p:bgPr>
    </p:bg>
    <p:spTree>
      <p:nvGrpSpPr>
        <p:cNvPr id="1" name="Shape 250"/>
        <p:cNvGrpSpPr/>
        <p:nvPr/>
      </p:nvGrpSpPr>
      <p:grpSpPr>
        <a:xfrm>
          <a:off x="0" y="0"/>
          <a:ext cx="0" cy="0"/>
          <a:chOff x="0" y="0"/>
          <a:chExt cx="0" cy="0"/>
        </a:xfrm>
      </p:grpSpPr>
      <p:sp>
        <p:nvSpPr>
          <p:cNvPr id="251" name="Google Shape;251;g2ec2e35801e_0_366"/>
          <p:cNvSpPr/>
          <p:nvPr/>
        </p:nvSpPr>
        <p:spPr>
          <a:xfrm>
            <a:off x="0" y="9903134"/>
            <a:ext cx="24384000" cy="3793800"/>
          </a:xfrm>
          <a:prstGeom prst="rect">
            <a:avLst/>
          </a:prstGeom>
          <a:solidFill>
            <a:schemeClr val="dk1"/>
          </a:solidFill>
          <a:ln>
            <a:noFill/>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252" name="Google Shape;252;g2ec2e35801e_0_366"/>
          <p:cNvSpPr txBox="1">
            <a:spLocks noGrp="1"/>
          </p:cNvSpPr>
          <p:nvPr>
            <p:ph type="title"/>
          </p:nvPr>
        </p:nvSpPr>
        <p:spPr>
          <a:xfrm>
            <a:off x="5896000" y="5873533"/>
            <a:ext cx="12592200" cy="4029600"/>
          </a:xfrm>
          <a:prstGeom prst="rect">
            <a:avLst/>
          </a:prstGeom>
          <a:noFill/>
          <a:ln>
            <a:noFill/>
          </a:ln>
        </p:spPr>
        <p:txBody>
          <a:bodyPr spcFirstLastPara="1" wrap="square" lIns="252650" tIns="252650" rIns="252650" bIns="252650" anchor="b" anchorCtr="0">
            <a:noAutofit/>
          </a:bodyPr>
          <a:lstStyle>
            <a:lvl1pPr lvl="0" algn="ctr">
              <a:lnSpc>
                <a:spcPct val="100000"/>
              </a:lnSpc>
              <a:spcBef>
                <a:spcPts val="0"/>
              </a:spcBef>
              <a:spcAft>
                <a:spcPts val="0"/>
              </a:spcAft>
              <a:buSzPts val="26600"/>
              <a:buNone/>
              <a:defRPr sz="21000"/>
            </a:lvl1pPr>
            <a:lvl2pPr lvl="1" algn="ctr">
              <a:lnSpc>
                <a:spcPct val="100000"/>
              </a:lnSpc>
              <a:spcBef>
                <a:spcPts val="0"/>
              </a:spcBef>
              <a:spcAft>
                <a:spcPts val="0"/>
              </a:spcAft>
              <a:buSzPts val="26600"/>
              <a:buNone/>
              <a:defRPr sz="26600"/>
            </a:lvl2pPr>
            <a:lvl3pPr lvl="2" algn="ctr">
              <a:lnSpc>
                <a:spcPct val="100000"/>
              </a:lnSpc>
              <a:spcBef>
                <a:spcPts val="0"/>
              </a:spcBef>
              <a:spcAft>
                <a:spcPts val="0"/>
              </a:spcAft>
              <a:buSzPts val="26600"/>
              <a:buNone/>
              <a:defRPr sz="26600"/>
            </a:lvl3pPr>
            <a:lvl4pPr lvl="3" algn="ctr">
              <a:lnSpc>
                <a:spcPct val="100000"/>
              </a:lnSpc>
              <a:spcBef>
                <a:spcPts val="0"/>
              </a:spcBef>
              <a:spcAft>
                <a:spcPts val="0"/>
              </a:spcAft>
              <a:buSzPts val="26600"/>
              <a:buNone/>
              <a:defRPr sz="26600"/>
            </a:lvl4pPr>
            <a:lvl5pPr lvl="4" algn="ctr">
              <a:lnSpc>
                <a:spcPct val="100000"/>
              </a:lnSpc>
              <a:spcBef>
                <a:spcPts val="0"/>
              </a:spcBef>
              <a:spcAft>
                <a:spcPts val="0"/>
              </a:spcAft>
              <a:buSzPts val="26600"/>
              <a:buNone/>
              <a:defRPr sz="26600"/>
            </a:lvl5pPr>
            <a:lvl6pPr lvl="5" algn="ctr">
              <a:lnSpc>
                <a:spcPct val="100000"/>
              </a:lnSpc>
              <a:spcBef>
                <a:spcPts val="0"/>
              </a:spcBef>
              <a:spcAft>
                <a:spcPts val="0"/>
              </a:spcAft>
              <a:buSzPts val="26600"/>
              <a:buNone/>
              <a:defRPr sz="26600"/>
            </a:lvl6pPr>
            <a:lvl7pPr lvl="6" algn="ctr">
              <a:lnSpc>
                <a:spcPct val="100000"/>
              </a:lnSpc>
              <a:spcBef>
                <a:spcPts val="0"/>
              </a:spcBef>
              <a:spcAft>
                <a:spcPts val="0"/>
              </a:spcAft>
              <a:buSzPts val="26600"/>
              <a:buNone/>
              <a:defRPr sz="26600"/>
            </a:lvl7pPr>
            <a:lvl8pPr lvl="7" algn="ctr">
              <a:lnSpc>
                <a:spcPct val="100000"/>
              </a:lnSpc>
              <a:spcBef>
                <a:spcPts val="0"/>
              </a:spcBef>
              <a:spcAft>
                <a:spcPts val="0"/>
              </a:spcAft>
              <a:buSzPts val="26600"/>
              <a:buNone/>
              <a:defRPr sz="26600"/>
            </a:lvl8pPr>
            <a:lvl9pPr lvl="8" algn="ctr">
              <a:lnSpc>
                <a:spcPct val="100000"/>
              </a:lnSpc>
              <a:spcBef>
                <a:spcPts val="0"/>
              </a:spcBef>
              <a:spcAft>
                <a:spcPts val="0"/>
              </a:spcAft>
              <a:buSzPts val="26600"/>
              <a:buNone/>
              <a:defRPr sz="26600"/>
            </a:lvl9pPr>
          </a:lstStyle>
          <a:p>
            <a:endParaRPr/>
          </a:p>
        </p:txBody>
      </p:sp>
      <p:sp>
        <p:nvSpPr>
          <p:cNvPr id="253" name="Google Shape;253;g2ec2e35801e_0_366"/>
          <p:cNvSpPr txBox="1">
            <a:spLocks noGrp="1"/>
          </p:cNvSpPr>
          <p:nvPr>
            <p:ph type="subTitle" idx="1"/>
          </p:nvPr>
        </p:nvSpPr>
        <p:spPr>
          <a:xfrm>
            <a:off x="5896000" y="10551348"/>
            <a:ext cx="12592200" cy="1375200"/>
          </a:xfrm>
          <a:prstGeom prst="rect">
            <a:avLst/>
          </a:prstGeom>
          <a:noFill/>
          <a:ln>
            <a:noFill/>
          </a:ln>
        </p:spPr>
        <p:txBody>
          <a:bodyPr spcFirstLastPara="1" wrap="square" lIns="252650" tIns="252650" rIns="252650" bIns="252650" anchor="ctr" anchorCtr="0">
            <a:noAutofit/>
          </a:bodyPr>
          <a:lstStyle>
            <a:lvl1pPr lvl="0" algn="ctr">
              <a:lnSpc>
                <a:spcPct val="100000"/>
              </a:lnSpc>
              <a:spcBef>
                <a:spcPts val="0"/>
              </a:spcBef>
              <a:spcAft>
                <a:spcPts val="0"/>
              </a:spcAft>
              <a:buSzPts val="4200"/>
              <a:buNone/>
              <a:defRPr sz="5000">
                <a:solidFill>
                  <a:schemeClr val="accent2"/>
                </a:solidFill>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pic>
        <p:nvPicPr>
          <p:cNvPr id="254" name="Google Shape;254;g2ec2e35801e_0_366"/>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55" name="Google Shape;255;g2ec2e35801e_0_366"/>
          <p:cNvPicPr preferRelativeResize="0"/>
          <p:nvPr/>
        </p:nvPicPr>
        <p:blipFill rotWithShape="1">
          <a:blip r:embed="rId3">
            <a:alphaModFix/>
          </a:blip>
          <a:srcRect l="2722" r="2731"/>
          <a:stretch/>
        </p:blipFill>
        <p:spPr>
          <a:xfrm>
            <a:off x="20782376" y="12480927"/>
            <a:ext cx="2612644" cy="616610"/>
          </a:xfrm>
          <a:prstGeom prst="rect">
            <a:avLst/>
          </a:prstGeom>
          <a:noFill/>
          <a:ln>
            <a:noFill/>
          </a:ln>
        </p:spPr>
      </p:pic>
      <p:sp>
        <p:nvSpPr>
          <p:cNvPr id="256" name="Google Shape;256;g2ec2e35801e_0_366"/>
          <p:cNvSpPr txBox="1">
            <a:spLocks noGrp="1"/>
          </p:cNvSpPr>
          <p:nvPr>
            <p:ph type="sldNum" idx="12"/>
          </p:nvPr>
        </p:nvSpPr>
        <p:spPr>
          <a:xfrm>
            <a:off x="22818090" y="12666269"/>
            <a:ext cx="1463100" cy="1050000"/>
          </a:xfrm>
          <a:prstGeom prst="rect">
            <a:avLst/>
          </a:prstGeom>
        </p:spPr>
        <p:txBody>
          <a:bodyPr spcFirstLastPara="1" wrap="square" lIns="223475" tIns="223475" rIns="223475" bIns="22347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2">
  <p:cSld name="CUSTOM_10_1">
    <p:spTree>
      <p:nvGrpSpPr>
        <p:cNvPr id="1" name="Shape 257"/>
        <p:cNvGrpSpPr/>
        <p:nvPr/>
      </p:nvGrpSpPr>
      <p:grpSpPr>
        <a:xfrm>
          <a:off x="0" y="0"/>
          <a:ext cx="0" cy="0"/>
          <a:chOff x="0" y="0"/>
          <a:chExt cx="0" cy="0"/>
        </a:xfrm>
      </p:grpSpPr>
      <p:sp>
        <p:nvSpPr>
          <p:cNvPr id="258" name="Google Shape;258;g2ec2e35801e_0_372"/>
          <p:cNvSpPr txBox="1">
            <a:spLocks noGrp="1"/>
          </p:cNvSpPr>
          <p:nvPr>
            <p:ph type="title"/>
          </p:nvPr>
        </p:nvSpPr>
        <p:spPr>
          <a:xfrm>
            <a:off x="3285467" y="801800"/>
            <a:ext cx="19693800" cy="2164800"/>
          </a:xfrm>
          <a:prstGeom prst="rect">
            <a:avLst/>
          </a:prstGeom>
          <a:noFill/>
          <a:ln>
            <a:noFill/>
          </a:ln>
        </p:spPr>
        <p:txBody>
          <a:bodyPr spcFirstLastPara="1" wrap="square" lIns="252650" tIns="252650" rIns="252650" bIns="252650" anchor="ctr" anchorCtr="0">
            <a:noAutofit/>
          </a:bodyPr>
          <a:lstStyle>
            <a:lvl1pPr lvl="0" algn="ctr">
              <a:lnSpc>
                <a:spcPct val="100000"/>
              </a:lnSpc>
              <a:spcBef>
                <a:spcPts val="0"/>
              </a:spcBef>
              <a:spcAft>
                <a:spcPts val="0"/>
              </a:spcAft>
              <a:buSzPts val="8800"/>
              <a:buNone/>
              <a:defRPr/>
            </a:lvl1pPr>
            <a:lvl2pPr lvl="1" algn="l">
              <a:lnSpc>
                <a:spcPct val="100000"/>
              </a:lnSpc>
              <a:spcBef>
                <a:spcPts val="0"/>
              </a:spcBef>
              <a:spcAft>
                <a:spcPts val="0"/>
              </a:spcAft>
              <a:buSzPts val="7800"/>
              <a:buNone/>
              <a:defRPr/>
            </a:lvl2pPr>
            <a:lvl3pPr lvl="2" algn="l">
              <a:lnSpc>
                <a:spcPct val="100000"/>
              </a:lnSpc>
              <a:spcBef>
                <a:spcPts val="0"/>
              </a:spcBef>
              <a:spcAft>
                <a:spcPts val="0"/>
              </a:spcAft>
              <a:buSzPts val="7800"/>
              <a:buNone/>
              <a:defRPr/>
            </a:lvl3pPr>
            <a:lvl4pPr lvl="3" algn="l">
              <a:lnSpc>
                <a:spcPct val="100000"/>
              </a:lnSpc>
              <a:spcBef>
                <a:spcPts val="0"/>
              </a:spcBef>
              <a:spcAft>
                <a:spcPts val="0"/>
              </a:spcAft>
              <a:buSzPts val="7800"/>
              <a:buNone/>
              <a:defRPr/>
            </a:lvl4pPr>
            <a:lvl5pPr lvl="4" algn="l">
              <a:lnSpc>
                <a:spcPct val="100000"/>
              </a:lnSpc>
              <a:spcBef>
                <a:spcPts val="0"/>
              </a:spcBef>
              <a:spcAft>
                <a:spcPts val="0"/>
              </a:spcAft>
              <a:buSzPts val="7800"/>
              <a:buNone/>
              <a:defRPr/>
            </a:lvl5pPr>
            <a:lvl6pPr lvl="5" algn="l">
              <a:lnSpc>
                <a:spcPct val="100000"/>
              </a:lnSpc>
              <a:spcBef>
                <a:spcPts val="0"/>
              </a:spcBef>
              <a:spcAft>
                <a:spcPts val="0"/>
              </a:spcAft>
              <a:buSzPts val="7800"/>
              <a:buNone/>
              <a:defRPr/>
            </a:lvl6pPr>
            <a:lvl7pPr lvl="6" algn="l">
              <a:lnSpc>
                <a:spcPct val="100000"/>
              </a:lnSpc>
              <a:spcBef>
                <a:spcPts val="0"/>
              </a:spcBef>
              <a:spcAft>
                <a:spcPts val="0"/>
              </a:spcAft>
              <a:buSzPts val="7800"/>
              <a:buNone/>
              <a:defRPr/>
            </a:lvl7pPr>
            <a:lvl8pPr lvl="7" algn="l">
              <a:lnSpc>
                <a:spcPct val="100000"/>
              </a:lnSpc>
              <a:spcBef>
                <a:spcPts val="0"/>
              </a:spcBef>
              <a:spcAft>
                <a:spcPts val="0"/>
              </a:spcAft>
              <a:buSzPts val="7800"/>
              <a:buNone/>
              <a:defRPr/>
            </a:lvl8pPr>
            <a:lvl9pPr lvl="8" algn="l">
              <a:lnSpc>
                <a:spcPct val="100000"/>
              </a:lnSpc>
              <a:spcBef>
                <a:spcPts val="0"/>
              </a:spcBef>
              <a:spcAft>
                <a:spcPts val="0"/>
              </a:spcAft>
              <a:buSzPts val="7800"/>
              <a:buNone/>
              <a:defRPr/>
            </a:lvl9pPr>
          </a:lstStyle>
          <a:p>
            <a:endParaRPr/>
          </a:p>
        </p:txBody>
      </p:sp>
      <p:sp>
        <p:nvSpPr>
          <p:cNvPr id="259" name="Google Shape;259;g2ec2e35801e_0_372"/>
          <p:cNvSpPr txBox="1">
            <a:spLocks noGrp="1"/>
          </p:cNvSpPr>
          <p:nvPr>
            <p:ph type="subTitle" idx="1"/>
          </p:nvPr>
        </p:nvSpPr>
        <p:spPr>
          <a:xfrm>
            <a:off x="1938066" y="6221800"/>
            <a:ext cx="12705600" cy="1527000"/>
          </a:xfrm>
          <a:prstGeom prst="rect">
            <a:avLst/>
          </a:prstGeom>
          <a:noFill/>
          <a:ln>
            <a:noFill/>
          </a:ln>
        </p:spPr>
        <p:txBody>
          <a:bodyPr spcFirstLastPara="1" wrap="square" lIns="252650" tIns="252650" rIns="252650" bIns="252650" anchor="ctr" anchorCtr="0">
            <a:noAutofit/>
          </a:bodyPr>
          <a:lstStyle>
            <a:lvl1pPr lvl="0" algn="l">
              <a:lnSpc>
                <a:spcPct val="115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sp>
        <p:nvSpPr>
          <p:cNvPr id="260" name="Google Shape;260;g2ec2e35801e_0_372"/>
          <p:cNvSpPr txBox="1">
            <a:spLocks noGrp="1"/>
          </p:cNvSpPr>
          <p:nvPr>
            <p:ph type="subTitle" idx="2"/>
          </p:nvPr>
        </p:nvSpPr>
        <p:spPr>
          <a:xfrm>
            <a:off x="1938068" y="9810400"/>
            <a:ext cx="12705600" cy="1527000"/>
          </a:xfrm>
          <a:prstGeom prst="rect">
            <a:avLst/>
          </a:prstGeom>
          <a:noFill/>
          <a:ln>
            <a:noFill/>
          </a:ln>
        </p:spPr>
        <p:txBody>
          <a:bodyPr spcFirstLastPara="1" wrap="square" lIns="252650" tIns="252650" rIns="252650" bIns="252650" anchor="ctr" anchorCtr="0">
            <a:noAutofit/>
          </a:bodyPr>
          <a:lstStyle>
            <a:lvl1pPr lvl="0" algn="l">
              <a:lnSpc>
                <a:spcPct val="115000"/>
              </a:lnSpc>
              <a:spcBef>
                <a:spcPts val="0"/>
              </a:spcBef>
              <a:spcAft>
                <a:spcPts val="0"/>
              </a:spcAft>
              <a:buSzPts val="4000"/>
              <a:buNone/>
              <a:defRPr/>
            </a:lvl1pPr>
            <a:lvl2pPr lvl="1" algn="ctr">
              <a:lnSpc>
                <a:spcPct val="100000"/>
              </a:lnSpc>
              <a:spcBef>
                <a:spcPts val="0"/>
              </a:spcBef>
              <a:spcAft>
                <a:spcPts val="0"/>
              </a:spcAft>
              <a:buSzPts val="4000"/>
              <a:buNone/>
              <a:defRPr/>
            </a:lvl2pPr>
            <a:lvl3pPr lvl="2" algn="ctr">
              <a:lnSpc>
                <a:spcPct val="100000"/>
              </a:lnSpc>
              <a:spcBef>
                <a:spcPts val="0"/>
              </a:spcBef>
              <a:spcAft>
                <a:spcPts val="0"/>
              </a:spcAft>
              <a:buSzPts val="4000"/>
              <a:buNone/>
              <a:defRPr/>
            </a:lvl3pPr>
            <a:lvl4pPr lvl="3" algn="ctr">
              <a:lnSpc>
                <a:spcPct val="100000"/>
              </a:lnSpc>
              <a:spcBef>
                <a:spcPts val="0"/>
              </a:spcBef>
              <a:spcAft>
                <a:spcPts val="0"/>
              </a:spcAft>
              <a:buSzPts val="4000"/>
              <a:buNone/>
              <a:defRPr/>
            </a:lvl4pPr>
            <a:lvl5pPr lvl="4" algn="ctr">
              <a:lnSpc>
                <a:spcPct val="100000"/>
              </a:lnSpc>
              <a:spcBef>
                <a:spcPts val="0"/>
              </a:spcBef>
              <a:spcAft>
                <a:spcPts val="0"/>
              </a:spcAft>
              <a:buSzPts val="4000"/>
              <a:buNone/>
              <a:defRPr/>
            </a:lvl5pPr>
            <a:lvl6pPr lvl="5" algn="ctr">
              <a:lnSpc>
                <a:spcPct val="100000"/>
              </a:lnSpc>
              <a:spcBef>
                <a:spcPts val="0"/>
              </a:spcBef>
              <a:spcAft>
                <a:spcPts val="0"/>
              </a:spcAft>
              <a:buSzPts val="4000"/>
              <a:buNone/>
              <a:defRPr/>
            </a:lvl6pPr>
            <a:lvl7pPr lvl="6" algn="ctr">
              <a:lnSpc>
                <a:spcPct val="100000"/>
              </a:lnSpc>
              <a:spcBef>
                <a:spcPts val="0"/>
              </a:spcBef>
              <a:spcAft>
                <a:spcPts val="0"/>
              </a:spcAft>
              <a:buSzPts val="4000"/>
              <a:buNone/>
              <a:defRPr/>
            </a:lvl7pPr>
            <a:lvl8pPr lvl="7" algn="ctr">
              <a:lnSpc>
                <a:spcPct val="100000"/>
              </a:lnSpc>
              <a:spcBef>
                <a:spcPts val="0"/>
              </a:spcBef>
              <a:spcAft>
                <a:spcPts val="0"/>
              </a:spcAft>
              <a:buSzPts val="4000"/>
              <a:buNone/>
              <a:defRPr/>
            </a:lvl8pPr>
            <a:lvl9pPr lvl="8" algn="ctr">
              <a:lnSpc>
                <a:spcPct val="100000"/>
              </a:lnSpc>
              <a:spcBef>
                <a:spcPts val="0"/>
              </a:spcBef>
              <a:spcAft>
                <a:spcPts val="0"/>
              </a:spcAft>
              <a:buSzPts val="4000"/>
              <a:buNone/>
              <a:defRPr/>
            </a:lvl9pPr>
          </a:lstStyle>
          <a:p>
            <a:endParaRPr/>
          </a:p>
        </p:txBody>
      </p:sp>
      <p:sp>
        <p:nvSpPr>
          <p:cNvPr id="261" name="Google Shape;261;g2ec2e35801e_0_372"/>
          <p:cNvSpPr txBox="1">
            <a:spLocks noGrp="1"/>
          </p:cNvSpPr>
          <p:nvPr>
            <p:ph type="subTitle" idx="3"/>
          </p:nvPr>
        </p:nvSpPr>
        <p:spPr>
          <a:xfrm>
            <a:off x="1938066" y="4996000"/>
            <a:ext cx="13819800" cy="1414200"/>
          </a:xfrm>
          <a:prstGeom prst="rect">
            <a:avLst/>
          </a:prstGeom>
          <a:noFill/>
          <a:ln>
            <a:noFill/>
          </a:ln>
        </p:spPr>
        <p:txBody>
          <a:bodyPr spcFirstLastPara="1" wrap="square" lIns="252650" tIns="252650" rIns="252650" bIns="252650" anchor="ctr" anchorCtr="0">
            <a:noAutofit/>
          </a:bodyPr>
          <a:lstStyle>
            <a:lvl1pPr lvl="0" algn="l">
              <a:lnSpc>
                <a:spcPct val="100000"/>
              </a:lnSpc>
              <a:spcBef>
                <a:spcPts val="0"/>
              </a:spcBef>
              <a:spcAft>
                <a:spcPts val="0"/>
              </a:spcAft>
              <a:buClr>
                <a:schemeClr val="dk1"/>
              </a:buClr>
              <a:buSzPts val="5600"/>
              <a:buNone/>
              <a:defRPr sz="5800">
                <a:latin typeface="Lexend"/>
                <a:ea typeface="Lexend"/>
                <a:cs typeface="Lexend"/>
                <a:sym typeface="Lexend"/>
              </a:defRPr>
            </a:lvl1pPr>
            <a:lvl2pPr lvl="1" algn="ctr">
              <a:lnSpc>
                <a:spcPct val="100000"/>
              </a:lnSpc>
              <a:spcBef>
                <a:spcPts val="0"/>
              </a:spcBef>
              <a:spcAft>
                <a:spcPts val="0"/>
              </a:spcAft>
              <a:buClr>
                <a:schemeClr val="dk1"/>
              </a:buClr>
              <a:buSzPts val="5600"/>
              <a:buNone/>
              <a:defRPr sz="5600">
                <a:solidFill>
                  <a:schemeClr val="dk1"/>
                </a:solidFill>
              </a:defRPr>
            </a:lvl2pPr>
            <a:lvl3pPr lvl="2" algn="ctr">
              <a:lnSpc>
                <a:spcPct val="100000"/>
              </a:lnSpc>
              <a:spcBef>
                <a:spcPts val="0"/>
              </a:spcBef>
              <a:spcAft>
                <a:spcPts val="0"/>
              </a:spcAft>
              <a:buClr>
                <a:schemeClr val="dk1"/>
              </a:buClr>
              <a:buSzPts val="5600"/>
              <a:buNone/>
              <a:defRPr sz="5600">
                <a:solidFill>
                  <a:schemeClr val="dk1"/>
                </a:solidFill>
              </a:defRPr>
            </a:lvl3pPr>
            <a:lvl4pPr lvl="3" algn="ctr">
              <a:lnSpc>
                <a:spcPct val="100000"/>
              </a:lnSpc>
              <a:spcBef>
                <a:spcPts val="0"/>
              </a:spcBef>
              <a:spcAft>
                <a:spcPts val="0"/>
              </a:spcAft>
              <a:buClr>
                <a:schemeClr val="dk1"/>
              </a:buClr>
              <a:buSzPts val="5600"/>
              <a:buNone/>
              <a:defRPr sz="5600">
                <a:solidFill>
                  <a:schemeClr val="dk1"/>
                </a:solidFill>
              </a:defRPr>
            </a:lvl4pPr>
            <a:lvl5pPr lvl="4" algn="ctr">
              <a:lnSpc>
                <a:spcPct val="100000"/>
              </a:lnSpc>
              <a:spcBef>
                <a:spcPts val="0"/>
              </a:spcBef>
              <a:spcAft>
                <a:spcPts val="0"/>
              </a:spcAft>
              <a:buClr>
                <a:schemeClr val="dk1"/>
              </a:buClr>
              <a:buSzPts val="5600"/>
              <a:buNone/>
              <a:defRPr sz="5600">
                <a:solidFill>
                  <a:schemeClr val="dk1"/>
                </a:solidFill>
              </a:defRPr>
            </a:lvl5pPr>
            <a:lvl6pPr lvl="5" algn="ctr">
              <a:lnSpc>
                <a:spcPct val="100000"/>
              </a:lnSpc>
              <a:spcBef>
                <a:spcPts val="0"/>
              </a:spcBef>
              <a:spcAft>
                <a:spcPts val="0"/>
              </a:spcAft>
              <a:buClr>
                <a:schemeClr val="dk1"/>
              </a:buClr>
              <a:buSzPts val="5600"/>
              <a:buNone/>
              <a:defRPr sz="5600">
                <a:solidFill>
                  <a:schemeClr val="dk1"/>
                </a:solidFill>
              </a:defRPr>
            </a:lvl6pPr>
            <a:lvl7pPr lvl="6" algn="ctr">
              <a:lnSpc>
                <a:spcPct val="100000"/>
              </a:lnSpc>
              <a:spcBef>
                <a:spcPts val="0"/>
              </a:spcBef>
              <a:spcAft>
                <a:spcPts val="0"/>
              </a:spcAft>
              <a:buClr>
                <a:schemeClr val="dk1"/>
              </a:buClr>
              <a:buSzPts val="5600"/>
              <a:buNone/>
              <a:defRPr sz="5600">
                <a:solidFill>
                  <a:schemeClr val="dk1"/>
                </a:solidFill>
              </a:defRPr>
            </a:lvl7pPr>
            <a:lvl8pPr lvl="7" algn="ctr">
              <a:lnSpc>
                <a:spcPct val="100000"/>
              </a:lnSpc>
              <a:spcBef>
                <a:spcPts val="0"/>
              </a:spcBef>
              <a:spcAft>
                <a:spcPts val="0"/>
              </a:spcAft>
              <a:buClr>
                <a:schemeClr val="dk1"/>
              </a:buClr>
              <a:buSzPts val="5600"/>
              <a:buNone/>
              <a:defRPr sz="5600">
                <a:solidFill>
                  <a:schemeClr val="dk1"/>
                </a:solidFill>
              </a:defRPr>
            </a:lvl8pPr>
            <a:lvl9pPr lvl="8" algn="ctr">
              <a:lnSpc>
                <a:spcPct val="100000"/>
              </a:lnSpc>
              <a:spcBef>
                <a:spcPts val="0"/>
              </a:spcBef>
              <a:spcAft>
                <a:spcPts val="0"/>
              </a:spcAft>
              <a:buClr>
                <a:schemeClr val="dk1"/>
              </a:buClr>
              <a:buSzPts val="5600"/>
              <a:buNone/>
              <a:defRPr sz="5600">
                <a:solidFill>
                  <a:schemeClr val="dk1"/>
                </a:solidFill>
              </a:defRPr>
            </a:lvl9pPr>
          </a:lstStyle>
          <a:p>
            <a:endParaRPr/>
          </a:p>
        </p:txBody>
      </p:sp>
      <p:sp>
        <p:nvSpPr>
          <p:cNvPr id="262" name="Google Shape;262;g2ec2e35801e_0_372"/>
          <p:cNvSpPr txBox="1">
            <a:spLocks noGrp="1"/>
          </p:cNvSpPr>
          <p:nvPr>
            <p:ph type="subTitle" idx="4"/>
          </p:nvPr>
        </p:nvSpPr>
        <p:spPr>
          <a:xfrm>
            <a:off x="1938068" y="8584600"/>
            <a:ext cx="13819800" cy="1414200"/>
          </a:xfrm>
          <a:prstGeom prst="rect">
            <a:avLst/>
          </a:prstGeom>
          <a:noFill/>
          <a:ln>
            <a:noFill/>
          </a:ln>
        </p:spPr>
        <p:txBody>
          <a:bodyPr spcFirstLastPara="1" wrap="square" lIns="252650" tIns="252650" rIns="252650" bIns="252650" anchor="ctr" anchorCtr="0">
            <a:noAutofit/>
          </a:bodyPr>
          <a:lstStyle>
            <a:lvl1pPr lvl="0" algn="l">
              <a:lnSpc>
                <a:spcPct val="100000"/>
              </a:lnSpc>
              <a:spcBef>
                <a:spcPts val="0"/>
              </a:spcBef>
              <a:spcAft>
                <a:spcPts val="0"/>
              </a:spcAft>
              <a:buClr>
                <a:schemeClr val="dk1"/>
              </a:buClr>
              <a:buSzPts val="5600"/>
              <a:buNone/>
              <a:defRPr sz="5800">
                <a:latin typeface="Lexend"/>
                <a:ea typeface="Lexend"/>
                <a:cs typeface="Lexend"/>
                <a:sym typeface="Lexend"/>
              </a:defRPr>
            </a:lvl1pPr>
            <a:lvl2pPr lvl="1" algn="ctr">
              <a:lnSpc>
                <a:spcPct val="100000"/>
              </a:lnSpc>
              <a:spcBef>
                <a:spcPts val="0"/>
              </a:spcBef>
              <a:spcAft>
                <a:spcPts val="0"/>
              </a:spcAft>
              <a:buClr>
                <a:schemeClr val="dk1"/>
              </a:buClr>
              <a:buSzPts val="5600"/>
              <a:buNone/>
              <a:defRPr sz="5600">
                <a:solidFill>
                  <a:schemeClr val="dk1"/>
                </a:solidFill>
              </a:defRPr>
            </a:lvl2pPr>
            <a:lvl3pPr lvl="2" algn="ctr">
              <a:lnSpc>
                <a:spcPct val="100000"/>
              </a:lnSpc>
              <a:spcBef>
                <a:spcPts val="0"/>
              </a:spcBef>
              <a:spcAft>
                <a:spcPts val="0"/>
              </a:spcAft>
              <a:buClr>
                <a:schemeClr val="dk1"/>
              </a:buClr>
              <a:buSzPts val="5600"/>
              <a:buNone/>
              <a:defRPr sz="5600">
                <a:solidFill>
                  <a:schemeClr val="dk1"/>
                </a:solidFill>
              </a:defRPr>
            </a:lvl3pPr>
            <a:lvl4pPr lvl="3" algn="ctr">
              <a:lnSpc>
                <a:spcPct val="100000"/>
              </a:lnSpc>
              <a:spcBef>
                <a:spcPts val="0"/>
              </a:spcBef>
              <a:spcAft>
                <a:spcPts val="0"/>
              </a:spcAft>
              <a:buClr>
                <a:schemeClr val="dk1"/>
              </a:buClr>
              <a:buSzPts val="5600"/>
              <a:buNone/>
              <a:defRPr sz="5600">
                <a:solidFill>
                  <a:schemeClr val="dk1"/>
                </a:solidFill>
              </a:defRPr>
            </a:lvl4pPr>
            <a:lvl5pPr lvl="4" algn="ctr">
              <a:lnSpc>
                <a:spcPct val="100000"/>
              </a:lnSpc>
              <a:spcBef>
                <a:spcPts val="0"/>
              </a:spcBef>
              <a:spcAft>
                <a:spcPts val="0"/>
              </a:spcAft>
              <a:buClr>
                <a:schemeClr val="dk1"/>
              </a:buClr>
              <a:buSzPts val="5600"/>
              <a:buNone/>
              <a:defRPr sz="5600">
                <a:solidFill>
                  <a:schemeClr val="dk1"/>
                </a:solidFill>
              </a:defRPr>
            </a:lvl5pPr>
            <a:lvl6pPr lvl="5" algn="ctr">
              <a:lnSpc>
                <a:spcPct val="100000"/>
              </a:lnSpc>
              <a:spcBef>
                <a:spcPts val="0"/>
              </a:spcBef>
              <a:spcAft>
                <a:spcPts val="0"/>
              </a:spcAft>
              <a:buClr>
                <a:schemeClr val="dk1"/>
              </a:buClr>
              <a:buSzPts val="5600"/>
              <a:buNone/>
              <a:defRPr sz="5600">
                <a:solidFill>
                  <a:schemeClr val="dk1"/>
                </a:solidFill>
              </a:defRPr>
            </a:lvl6pPr>
            <a:lvl7pPr lvl="6" algn="ctr">
              <a:lnSpc>
                <a:spcPct val="100000"/>
              </a:lnSpc>
              <a:spcBef>
                <a:spcPts val="0"/>
              </a:spcBef>
              <a:spcAft>
                <a:spcPts val="0"/>
              </a:spcAft>
              <a:buClr>
                <a:schemeClr val="dk1"/>
              </a:buClr>
              <a:buSzPts val="5600"/>
              <a:buNone/>
              <a:defRPr sz="5600">
                <a:solidFill>
                  <a:schemeClr val="dk1"/>
                </a:solidFill>
              </a:defRPr>
            </a:lvl7pPr>
            <a:lvl8pPr lvl="7" algn="ctr">
              <a:lnSpc>
                <a:spcPct val="100000"/>
              </a:lnSpc>
              <a:spcBef>
                <a:spcPts val="0"/>
              </a:spcBef>
              <a:spcAft>
                <a:spcPts val="0"/>
              </a:spcAft>
              <a:buClr>
                <a:schemeClr val="dk1"/>
              </a:buClr>
              <a:buSzPts val="5600"/>
              <a:buNone/>
              <a:defRPr sz="5600">
                <a:solidFill>
                  <a:schemeClr val="dk1"/>
                </a:solidFill>
              </a:defRPr>
            </a:lvl8pPr>
            <a:lvl9pPr lvl="8" algn="ctr">
              <a:lnSpc>
                <a:spcPct val="100000"/>
              </a:lnSpc>
              <a:spcBef>
                <a:spcPts val="0"/>
              </a:spcBef>
              <a:spcAft>
                <a:spcPts val="0"/>
              </a:spcAft>
              <a:buClr>
                <a:schemeClr val="dk1"/>
              </a:buClr>
              <a:buSzPts val="5600"/>
              <a:buNone/>
              <a:defRPr sz="5600">
                <a:solidFill>
                  <a:schemeClr val="dk1"/>
                </a:solidFill>
              </a:defRPr>
            </a:lvl9pPr>
          </a:lstStyle>
          <a:p>
            <a:endParaRPr/>
          </a:p>
        </p:txBody>
      </p:sp>
      <p:pic>
        <p:nvPicPr>
          <p:cNvPr id="263" name="Google Shape;263;g2ec2e35801e_0_372"/>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64" name="Google Shape;264;g2ec2e35801e_0_372"/>
          <p:cNvPicPr preferRelativeResize="0"/>
          <p:nvPr/>
        </p:nvPicPr>
        <p:blipFill rotWithShape="1">
          <a:blip r:embed="rId3">
            <a:alphaModFix/>
          </a:blip>
          <a:srcRect l="2722" r="2731"/>
          <a:stretch/>
        </p:blipFill>
        <p:spPr>
          <a:xfrm>
            <a:off x="20782376" y="12480927"/>
            <a:ext cx="2612644" cy="616610"/>
          </a:xfrm>
          <a:prstGeom prst="rect">
            <a:avLst/>
          </a:prstGeom>
          <a:noFill/>
          <a:ln>
            <a:noFill/>
          </a:ln>
        </p:spPr>
      </p:pic>
      <p:sp>
        <p:nvSpPr>
          <p:cNvPr id="265" name="Google Shape;265;g2ec2e35801e_0_372"/>
          <p:cNvSpPr txBox="1">
            <a:spLocks noGrp="1"/>
          </p:cNvSpPr>
          <p:nvPr>
            <p:ph type="sldNum" idx="12"/>
          </p:nvPr>
        </p:nvSpPr>
        <p:spPr>
          <a:xfrm>
            <a:off x="22818090" y="12666269"/>
            <a:ext cx="1463100" cy="1050000"/>
          </a:xfrm>
          <a:prstGeom prst="rect">
            <a:avLst/>
          </a:prstGeom>
        </p:spPr>
        <p:txBody>
          <a:bodyPr spcFirstLastPara="1" wrap="square" lIns="223475" tIns="223475" rIns="223475" bIns="22347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1 column">
  <p:cSld name="CUSTOM_10">
    <p:spTree>
      <p:nvGrpSpPr>
        <p:cNvPr id="1" name="Shape 266"/>
        <p:cNvGrpSpPr/>
        <p:nvPr/>
      </p:nvGrpSpPr>
      <p:grpSpPr>
        <a:xfrm>
          <a:off x="0" y="0"/>
          <a:ext cx="0" cy="0"/>
          <a:chOff x="0" y="0"/>
          <a:chExt cx="0" cy="0"/>
        </a:xfrm>
      </p:grpSpPr>
      <p:sp>
        <p:nvSpPr>
          <p:cNvPr id="267" name="Google Shape;267;g2ec2e35801e_0_380"/>
          <p:cNvSpPr txBox="1">
            <a:spLocks noGrp="1"/>
          </p:cNvSpPr>
          <p:nvPr>
            <p:ph type="title"/>
          </p:nvPr>
        </p:nvSpPr>
        <p:spPr>
          <a:xfrm>
            <a:off x="3105583" y="844452"/>
            <a:ext cx="19358400" cy="1527000"/>
          </a:xfrm>
          <a:prstGeom prst="rect">
            <a:avLst/>
          </a:prstGeom>
          <a:noFill/>
          <a:ln>
            <a:noFill/>
          </a:ln>
        </p:spPr>
        <p:txBody>
          <a:bodyPr spcFirstLastPara="1" wrap="square" lIns="252650" tIns="252650" rIns="252650" bIns="252650" anchor="ctr" anchorCtr="0">
            <a:noAutofit/>
          </a:bodyPr>
          <a:lstStyle>
            <a:lvl1pPr lvl="0" algn="ctr">
              <a:lnSpc>
                <a:spcPct val="100000"/>
              </a:lnSpc>
              <a:spcBef>
                <a:spcPts val="0"/>
              </a:spcBef>
              <a:spcAft>
                <a:spcPts val="0"/>
              </a:spcAft>
              <a:buSzPts val="8800"/>
              <a:buNone/>
              <a:defRPr/>
            </a:lvl1pPr>
            <a:lvl2pPr lvl="1" algn="l">
              <a:lnSpc>
                <a:spcPct val="100000"/>
              </a:lnSpc>
              <a:spcBef>
                <a:spcPts val="0"/>
              </a:spcBef>
              <a:spcAft>
                <a:spcPts val="0"/>
              </a:spcAft>
              <a:buSzPts val="7800"/>
              <a:buNone/>
              <a:defRPr/>
            </a:lvl2pPr>
            <a:lvl3pPr lvl="2" algn="l">
              <a:lnSpc>
                <a:spcPct val="100000"/>
              </a:lnSpc>
              <a:spcBef>
                <a:spcPts val="0"/>
              </a:spcBef>
              <a:spcAft>
                <a:spcPts val="0"/>
              </a:spcAft>
              <a:buSzPts val="7800"/>
              <a:buNone/>
              <a:defRPr/>
            </a:lvl3pPr>
            <a:lvl4pPr lvl="3" algn="l">
              <a:lnSpc>
                <a:spcPct val="100000"/>
              </a:lnSpc>
              <a:spcBef>
                <a:spcPts val="0"/>
              </a:spcBef>
              <a:spcAft>
                <a:spcPts val="0"/>
              </a:spcAft>
              <a:buSzPts val="7800"/>
              <a:buNone/>
              <a:defRPr/>
            </a:lvl4pPr>
            <a:lvl5pPr lvl="4" algn="l">
              <a:lnSpc>
                <a:spcPct val="100000"/>
              </a:lnSpc>
              <a:spcBef>
                <a:spcPts val="0"/>
              </a:spcBef>
              <a:spcAft>
                <a:spcPts val="0"/>
              </a:spcAft>
              <a:buSzPts val="7800"/>
              <a:buNone/>
              <a:defRPr/>
            </a:lvl5pPr>
            <a:lvl6pPr lvl="5" algn="l">
              <a:lnSpc>
                <a:spcPct val="100000"/>
              </a:lnSpc>
              <a:spcBef>
                <a:spcPts val="0"/>
              </a:spcBef>
              <a:spcAft>
                <a:spcPts val="0"/>
              </a:spcAft>
              <a:buSzPts val="7800"/>
              <a:buNone/>
              <a:defRPr/>
            </a:lvl6pPr>
            <a:lvl7pPr lvl="6" algn="l">
              <a:lnSpc>
                <a:spcPct val="100000"/>
              </a:lnSpc>
              <a:spcBef>
                <a:spcPts val="0"/>
              </a:spcBef>
              <a:spcAft>
                <a:spcPts val="0"/>
              </a:spcAft>
              <a:buSzPts val="7800"/>
              <a:buNone/>
              <a:defRPr/>
            </a:lvl7pPr>
            <a:lvl8pPr lvl="7" algn="l">
              <a:lnSpc>
                <a:spcPct val="100000"/>
              </a:lnSpc>
              <a:spcBef>
                <a:spcPts val="0"/>
              </a:spcBef>
              <a:spcAft>
                <a:spcPts val="0"/>
              </a:spcAft>
              <a:buSzPts val="7800"/>
              <a:buNone/>
              <a:defRPr/>
            </a:lvl8pPr>
            <a:lvl9pPr lvl="8" algn="l">
              <a:lnSpc>
                <a:spcPct val="100000"/>
              </a:lnSpc>
              <a:spcBef>
                <a:spcPts val="0"/>
              </a:spcBef>
              <a:spcAft>
                <a:spcPts val="0"/>
              </a:spcAft>
              <a:buSzPts val="7800"/>
              <a:buNone/>
              <a:defRPr/>
            </a:lvl9pPr>
          </a:lstStyle>
          <a:p>
            <a:endParaRPr/>
          </a:p>
        </p:txBody>
      </p:sp>
      <p:sp>
        <p:nvSpPr>
          <p:cNvPr id="268" name="Google Shape;268;g2ec2e35801e_0_380"/>
          <p:cNvSpPr txBox="1">
            <a:spLocks noGrp="1"/>
          </p:cNvSpPr>
          <p:nvPr>
            <p:ph type="body" idx="1"/>
          </p:nvPr>
        </p:nvSpPr>
        <p:spPr>
          <a:xfrm>
            <a:off x="1920001" y="3424733"/>
            <a:ext cx="9933000" cy="8759400"/>
          </a:xfrm>
          <a:prstGeom prst="rect">
            <a:avLst/>
          </a:prstGeom>
          <a:noFill/>
          <a:ln>
            <a:noFill/>
          </a:ln>
        </p:spPr>
        <p:txBody>
          <a:bodyPr spcFirstLastPara="1" wrap="square" lIns="252650" tIns="252650" rIns="252650" bIns="252650" anchor="t" anchorCtr="0">
            <a:noAutofit/>
          </a:bodyPr>
          <a:lstStyle>
            <a:lvl1pPr marL="457200" lvl="0" indent="-431800" algn="l">
              <a:lnSpc>
                <a:spcPct val="115000"/>
              </a:lnSpc>
              <a:spcBef>
                <a:spcPts val="0"/>
              </a:spcBef>
              <a:spcAft>
                <a:spcPts val="0"/>
              </a:spcAft>
              <a:buSzPts val="3200"/>
              <a:buChar char="✹"/>
              <a:defRPr/>
            </a:lvl1pPr>
            <a:lvl2pPr marL="914400" lvl="1" indent="-482600" algn="l">
              <a:lnSpc>
                <a:spcPct val="115000"/>
              </a:lnSpc>
              <a:spcBef>
                <a:spcPts val="0"/>
              </a:spcBef>
              <a:spcAft>
                <a:spcPts val="0"/>
              </a:spcAft>
              <a:buSzPts val="4000"/>
              <a:buChar char="○"/>
              <a:defRPr/>
            </a:lvl2pPr>
            <a:lvl3pPr marL="1371600" lvl="2" indent="-482600" algn="l">
              <a:lnSpc>
                <a:spcPct val="115000"/>
              </a:lnSpc>
              <a:spcBef>
                <a:spcPts val="0"/>
              </a:spcBef>
              <a:spcAft>
                <a:spcPts val="0"/>
              </a:spcAft>
              <a:buSzPts val="4000"/>
              <a:buChar char="■"/>
              <a:defRPr/>
            </a:lvl3pPr>
            <a:lvl4pPr marL="1828800" lvl="3" indent="-482600" algn="l">
              <a:lnSpc>
                <a:spcPct val="115000"/>
              </a:lnSpc>
              <a:spcBef>
                <a:spcPts val="0"/>
              </a:spcBef>
              <a:spcAft>
                <a:spcPts val="0"/>
              </a:spcAft>
              <a:buSzPts val="4000"/>
              <a:buChar char="●"/>
              <a:defRPr/>
            </a:lvl4pPr>
            <a:lvl5pPr marL="2286000" lvl="4" indent="-482600" algn="l">
              <a:lnSpc>
                <a:spcPct val="115000"/>
              </a:lnSpc>
              <a:spcBef>
                <a:spcPts val="0"/>
              </a:spcBef>
              <a:spcAft>
                <a:spcPts val="0"/>
              </a:spcAft>
              <a:buSzPts val="4000"/>
              <a:buChar char="○"/>
              <a:defRPr/>
            </a:lvl5pPr>
            <a:lvl6pPr marL="2743200" lvl="5" indent="-482600" algn="l">
              <a:lnSpc>
                <a:spcPct val="115000"/>
              </a:lnSpc>
              <a:spcBef>
                <a:spcPts val="0"/>
              </a:spcBef>
              <a:spcAft>
                <a:spcPts val="0"/>
              </a:spcAft>
              <a:buSzPts val="4000"/>
              <a:buChar char="■"/>
              <a:defRPr/>
            </a:lvl6pPr>
            <a:lvl7pPr marL="3200400" lvl="6" indent="-482600" algn="l">
              <a:lnSpc>
                <a:spcPct val="115000"/>
              </a:lnSpc>
              <a:spcBef>
                <a:spcPts val="0"/>
              </a:spcBef>
              <a:spcAft>
                <a:spcPts val="0"/>
              </a:spcAft>
              <a:buSzPts val="4000"/>
              <a:buChar char="●"/>
              <a:defRPr/>
            </a:lvl7pPr>
            <a:lvl8pPr marL="3657600" lvl="7" indent="-482600" algn="l">
              <a:lnSpc>
                <a:spcPct val="115000"/>
              </a:lnSpc>
              <a:spcBef>
                <a:spcPts val="0"/>
              </a:spcBef>
              <a:spcAft>
                <a:spcPts val="0"/>
              </a:spcAft>
              <a:buSzPts val="4000"/>
              <a:buChar char="○"/>
              <a:defRPr/>
            </a:lvl8pPr>
            <a:lvl9pPr marL="4114800" lvl="8" indent="-482600" algn="l">
              <a:lnSpc>
                <a:spcPct val="115000"/>
              </a:lnSpc>
              <a:spcBef>
                <a:spcPts val="0"/>
              </a:spcBef>
              <a:spcAft>
                <a:spcPts val="0"/>
              </a:spcAft>
              <a:buSzPts val="4000"/>
              <a:buChar char="■"/>
              <a:defRPr/>
            </a:lvl9pPr>
          </a:lstStyle>
          <a:p>
            <a:endParaRPr/>
          </a:p>
        </p:txBody>
      </p:sp>
      <p:pic>
        <p:nvPicPr>
          <p:cNvPr id="269" name="Google Shape;269;g2ec2e35801e_0_380"/>
          <p:cNvPicPr preferRelativeResize="0"/>
          <p:nvPr/>
        </p:nvPicPr>
        <p:blipFill rotWithShape="1">
          <a:blip r:embed="rId2">
            <a:alphaModFix/>
          </a:blip>
          <a:srcRect t="2380" b="2380"/>
          <a:stretch/>
        </p:blipFill>
        <p:spPr>
          <a:xfrm>
            <a:off x="989728" y="798000"/>
            <a:ext cx="1603234" cy="1526931"/>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270" name="Google Shape;270;g2ec2e35801e_0_380"/>
          <p:cNvPicPr preferRelativeResize="0"/>
          <p:nvPr/>
        </p:nvPicPr>
        <p:blipFill rotWithShape="1">
          <a:blip r:embed="rId3">
            <a:alphaModFix/>
          </a:blip>
          <a:srcRect l="2722" r="2731"/>
          <a:stretch/>
        </p:blipFill>
        <p:spPr>
          <a:xfrm>
            <a:off x="20782376" y="12480927"/>
            <a:ext cx="2612644" cy="616610"/>
          </a:xfrm>
          <a:prstGeom prst="rect">
            <a:avLst/>
          </a:prstGeom>
          <a:noFill/>
          <a:ln>
            <a:noFill/>
          </a:ln>
        </p:spPr>
      </p:pic>
      <p:sp>
        <p:nvSpPr>
          <p:cNvPr id="271" name="Google Shape;271;g2ec2e35801e_0_380"/>
          <p:cNvSpPr txBox="1">
            <a:spLocks noGrp="1"/>
          </p:cNvSpPr>
          <p:nvPr>
            <p:ph type="sldNum" idx="12"/>
          </p:nvPr>
        </p:nvSpPr>
        <p:spPr>
          <a:xfrm>
            <a:off x="22818090" y="12666269"/>
            <a:ext cx="1463100" cy="1050000"/>
          </a:xfrm>
          <a:prstGeom prst="rect">
            <a:avLst/>
          </a:prstGeom>
        </p:spPr>
        <p:txBody>
          <a:bodyPr spcFirstLastPara="1" wrap="square" lIns="223475" tIns="223475" rIns="223475" bIns="22347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8"/>
        <p:cNvGrpSpPr/>
        <p:nvPr/>
      </p:nvGrpSpPr>
      <p:grpSpPr>
        <a:xfrm>
          <a:off x="0" y="0"/>
          <a:ext cx="0" cy="0"/>
          <a:chOff x="0" y="0"/>
          <a:chExt cx="0" cy="0"/>
        </a:xfrm>
      </p:grpSpPr>
      <p:sp>
        <p:nvSpPr>
          <p:cNvPr id="279" name="Google Shape;279;g2ed470bbc4d_0_143"/>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lvl1pPr lvl="0" algn="ctr" rtl="0">
              <a:lnSpc>
                <a:spcPct val="100000"/>
              </a:lnSpc>
              <a:spcBef>
                <a:spcPts val="0"/>
              </a:spcBef>
              <a:spcAft>
                <a:spcPts val="0"/>
              </a:spcAft>
              <a:buClr>
                <a:srgbClr val="F4892E"/>
              </a:buClr>
              <a:buSzPts val="7200"/>
              <a:buFont typeface="Lexend"/>
              <a:buNone/>
              <a:defRPr sz="7200">
                <a:solidFill>
                  <a:srgbClr val="F4892E"/>
                </a:solidFill>
                <a:latin typeface="Lexend"/>
                <a:ea typeface="Lexend"/>
                <a:cs typeface="Lexend"/>
                <a:sym typeface="Lexend"/>
              </a:defRPr>
            </a:lvl1pPr>
            <a:lvl2pPr lvl="1" algn="l" rtl="0">
              <a:lnSpc>
                <a:spcPct val="100000"/>
              </a:lnSpc>
              <a:spcBef>
                <a:spcPts val="0"/>
              </a:spcBef>
              <a:spcAft>
                <a:spcPts val="0"/>
              </a:spcAft>
              <a:buSzPts val="5800"/>
              <a:buNone/>
              <a:defRPr/>
            </a:lvl2pPr>
            <a:lvl3pPr lvl="2" algn="l" rtl="0">
              <a:lnSpc>
                <a:spcPct val="100000"/>
              </a:lnSpc>
              <a:spcBef>
                <a:spcPts val="0"/>
              </a:spcBef>
              <a:spcAft>
                <a:spcPts val="0"/>
              </a:spcAft>
              <a:buSzPts val="5800"/>
              <a:buNone/>
              <a:defRPr/>
            </a:lvl3pPr>
            <a:lvl4pPr lvl="3" algn="l" rtl="0">
              <a:lnSpc>
                <a:spcPct val="100000"/>
              </a:lnSpc>
              <a:spcBef>
                <a:spcPts val="0"/>
              </a:spcBef>
              <a:spcAft>
                <a:spcPts val="0"/>
              </a:spcAft>
              <a:buSzPts val="5800"/>
              <a:buNone/>
              <a:defRPr/>
            </a:lvl4pPr>
            <a:lvl5pPr lvl="4" algn="l" rtl="0">
              <a:lnSpc>
                <a:spcPct val="100000"/>
              </a:lnSpc>
              <a:spcBef>
                <a:spcPts val="0"/>
              </a:spcBef>
              <a:spcAft>
                <a:spcPts val="0"/>
              </a:spcAft>
              <a:buSzPts val="5800"/>
              <a:buNone/>
              <a:defRPr/>
            </a:lvl5pPr>
            <a:lvl6pPr lvl="5" algn="l" rtl="0">
              <a:lnSpc>
                <a:spcPct val="100000"/>
              </a:lnSpc>
              <a:spcBef>
                <a:spcPts val="0"/>
              </a:spcBef>
              <a:spcAft>
                <a:spcPts val="0"/>
              </a:spcAft>
              <a:buSzPts val="5800"/>
              <a:buNone/>
              <a:defRPr/>
            </a:lvl6pPr>
            <a:lvl7pPr lvl="6" algn="l" rtl="0">
              <a:lnSpc>
                <a:spcPct val="100000"/>
              </a:lnSpc>
              <a:spcBef>
                <a:spcPts val="0"/>
              </a:spcBef>
              <a:spcAft>
                <a:spcPts val="0"/>
              </a:spcAft>
              <a:buSzPts val="5800"/>
              <a:buNone/>
              <a:defRPr/>
            </a:lvl7pPr>
            <a:lvl8pPr lvl="7" algn="l" rtl="0">
              <a:lnSpc>
                <a:spcPct val="100000"/>
              </a:lnSpc>
              <a:spcBef>
                <a:spcPts val="0"/>
              </a:spcBef>
              <a:spcAft>
                <a:spcPts val="0"/>
              </a:spcAft>
              <a:buSzPts val="5800"/>
              <a:buNone/>
              <a:defRPr/>
            </a:lvl8pPr>
            <a:lvl9pPr lvl="8" algn="l" rtl="0">
              <a:lnSpc>
                <a:spcPct val="100000"/>
              </a:lnSpc>
              <a:spcBef>
                <a:spcPts val="0"/>
              </a:spcBef>
              <a:spcAft>
                <a:spcPts val="0"/>
              </a:spcAft>
              <a:buSzPts val="5800"/>
              <a:buNone/>
              <a:defRPr/>
            </a:lvl9pPr>
          </a:lstStyle>
          <a:p>
            <a:endParaRPr/>
          </a:p>
        </p:txBody>
      </p:sp>
      <p:sp>
        <p:nvSpPr>
          <p:cNvPr id="280" name="Google Shape;280;g2ed470bbc4d_0_143"/>
          <p:cNvSpPr txBox="1">
            <a:spLocks noGrp="1"/>
          </p:cNvSpPr>
          <p:nvPr>
            <p:ph type="body" idx="1"/>
          </p:nvPr>
        </p:nvSpPr>
        <p:spPr>
          <a:xfrm>
            <a:off x="1920000" y="3073266"/>
            <a:ext cx="20544000" cy="1395300"/>
          </a:xfrm>
          <a:prstGeom prst="rect">
            <a:avLst/>
          </a:prstGeom>
          <a:noFill/>
          <a:ln>
            <a:noFill/>
          </a:ln>
        </p:spPr>
        <p:txBody>
          <a:bodyPr spcFirstLastPara="1" wrap="square" lIns="189500" tIns="189500" rIns="189500" bIns="189500" anchor="t" anchorCtr="0">
            <a:noAutofit/>
          </a:bodyPr>
          <a:lstStyle>
            <a:lvl1pPr marL="457200" lvl="0" indent="-482600" algn="l" rtl="0">
              <a:lnSpc>
                <a:spcPct val="115000"/>
              </a:lnSpc>
              <a:spcBef>
                <a:spcPts val="0"/>
              </a:spcBef>
              <a:spcAft>
                <a:spcPts val="0"/>
              </a:spcAft>
              <a:buClr>
                <a:srgbClr val="445D73"/>
              </a:buClr>
              <a:buSzPts val="4000"/>
              <a:buAutoNum type="alphaUcPeriod"/>
              <a:defRPr sz="4000">
                <a:solidFill>
                  <a:srgbClr val="445D73"/>
                </a:solidFill>
              </a:defRPr>
            </a:lvl1pPr>
            <a:lvl2pPr marL="914400" lvl="1" indent="-482600" algn="l" rtl="0">
              <a:lnSpc>
                <a:spcPct val="115000"/>
              </a:lnSpc>
              <a:spcBef>
                <a:spcPts val="0"/>
              </a:spcBef>
              <a:spcAft>
                <a:spcPts val="0"/>
              </a:spcAft>
              <a:buClr>
                <a:srgbClr val="445D73"/>
              </a:buClr>
              <a:buSzPts val="4000"/>
              <a:buAutoNum type="alphaLcPeriod"/>
              <a:defRPr sz="4000">
                <a:solidFill>
                  <a:srgbClr val="445D73"/>
                </a:solidFill>
              </a:defRPr>
            </a:lvl2pPr>
            <a:lvl3pPr marL="1371600" lvl="2" indent="-482600" algn="l" rtl="0">
              <a:lnSpc>
                <a:spcPct val="115000"/>
              </a:lnSpc>
              <a:spcBef>
                <a:spcPts val="0"/>
              </a:spcBef>
              <a:spcAft>
                <a:spcPts val="0"/>
              </a:spcAft>
              <a:buClr>
                <a:srgbClr val="445D73"/>
              </a:buClr>
              <a:buSzPts val="4000"/>
              <a:buAutoNum type="romanLcPeriod"/>
              <a:defRPr>
                <a:solidFill>
                  <a:srgbClr val="445D73"/>
                </a:solidFill>
              </a:defRPr>
            </a:lvl3pPr>
            <a:lvl4pPr marL="1828800" lvl="3" indent="-482600" algn="l" rtl="0">
              <a:lnSpc>
                <a:spcPct val="115000"/>
              </a:lnSpc>
              <a:spcBef>
                <a:spcPts val="0"/>
              </a:spcBef>
              <a:spcAft>
                <a:spcPts val="0"/>
              </a:spcAft>
              <a:buClr>
                <a:srgbClr val="445D73"/>
              </a:buClr>
              <a:buSzPts val="4000"/>
              <a:buAutoNum type="arabicPeriod"/>
              <a:defRPr sz="4000">
                <a:solidFill>
                  <a:srgbClr val="445D73"/>
                </a:solidFill>
              </a:defRPr>
            </a:lvl4pPr>
            <a:lvl5pPr marL="2286000" lvl="4" indent="-482600" algn="l" rtl="0">
              <a:lnSpc>
                <a:spcPct val="115000"/>
              </a:lnSpc>
              <a:spcBef>
                <a:spcPts val="0"/>
              </a:spcBef>
              <a:spcAft>
                <a:spcPts val="0"/>
              </a:spcAft>
              <a:buClr>
                <a:srgbClr val="445D73"/>
              </a:buClr>
              <a:buSzPts val="4000"/>
              <a:buAutoNum type="alphaLcPeriod"/>
              <a:defRPr sz="4000">
                <a:solidFill>
                  <a:srgbClr val="445D73"/>
                </a:solidFill>
              </a:defRPr>
            </a:lvl5pPr>
            <a:lvl6pPr marL="2743200" lvl="5" indent="-482600" algn="l" rtl="0">
              <a:lnSpc>
                <a:spcPct val="115000"/>
              </a:lnSpc>
              <a:spcBef>
                <a:spcPts val="0"/>
              </a:spcBef>
              <a:spcAft>
                <a:spcPts val="0"/>
              </a:spcAft>
              <a:buClr>
                <a:srgbClr val="445D73"/>
              </a:buClr>
              <a:buSzPts val="4000"/>
              <a:buAutoNum type="romanLcPeriod"/>
              <a:defRPr sz="4000">
                <a:solidFill>
                  <a:srgbClr val="445D73"/>
                </a:solidFill>
              </a:defRPr>
            </a:lvl6pPr>
            <a:lvl7pPr marL="3200400" lvl="6" indent="-482600" algn="l" rtl="0">
              <a:lnSpc>
                <a:spcPct val="115000"/>
              </a:lnSpc>
              <a:spcBef>
                <a:spcPts val="0"/>
              </a:spcBef>
              <a:spcAft>
                <a:spcPts val="0"/>
              </a:spcAft>
              <a:buClr>
                <a:srgbClr val="445D73"/>
              </a:buClr>
              <a:buSzPts val="4000"/>
              <a:buAutoNum type="arabicPeriod"/>
              <a:defRPr sz="4000">
                <a:solidFill>
                  <a:srgbClr val="445D73"/>
                </a:solidFill>
              </a:defRPr>
            </a:lvl7pPr>
            <a:lvl8pPr marL="3657600" lvl="7" indent="-482600" algn="l" rtl="0">
              <a:lnSpc>
                <a:spcPct val="115000"/>
              </a:lnSpc>
              <a:spcBef>
                <a:spcPts val="0"/>
              </a:spcBef>
              <a:spcAft>
                <a:spcPts val="0"/>
              </a:spcAft>
              <a:buClr>
                <a:srgbClr val="445D73"/>
              </a:buClr>
              <a:buSzPts val="4000"/>
              <a:buAutoNum type="alphaLcPeriod"/>
              <a:defRPr sz="4000">
                <a:solidFill>
                  <a:srgbClr val="445D73"/>
                </a:solidFill>
              </a:defRPr>
            </a:lvl8pPr>
            <a:lvl9pPr marL="4114800" lvl="8" indent="-482600" algn="l" rtl="0">
              <a:lnSpc>
                <a:spcPct val="115000"/>
              </a:lnSpc>
              <a:spcBef>
                <a:spcPts val="0"/>
              </a:spcBef>
              <a:spcAft>
                <a:spcPts val="0"/>
              </a:spcAft>
              <a:buClr>
                <a:srgbClr val="445D73"/>
              </a:buClr>
              <a:buSzPts val="4000"/>
              <a:buAutoNum type="romanLcPeriod"/>
              <a:defRPr sz="4000">
                <a:solidFill>
                  <a:srgbClr val="445D73"/>
                </a:solidFill>
              </a:defRPr>
            </a:lvl9pPr>
          </a:lstStyle>
          <a:p>
            <a:endParaRPr/>
          </a:p>
        </p:txBody>
      </p:sp>
      <p:pic>
        <p:nvPicPr>
          <p:cNvPr id="281" name="Google Shape;281;g2ed470bbc4d_0_143"/>
          <p:cNvPicPr preferRelativeResize="0"/>
          <p:nvPr/>
        </p:nvPicPr>
        <p:blipFill rotWithShape="1">
          <a:blip r:embed="rId2">
            <a:alphaModFix/>
          </a:blip>
          <a:srcRect l="2722" r="2732"/>
          <a:stretch/>
        </p:blipFill>
        <p:spPr>
          <a:xfrm>
            <a:off x="20782378" y="12480928"/>
            <a:ext cx="2612650" cy="616608"/>
          </a:xfrm>
          <a:prstGeom prst="rect">
            <a:avLst/>
          </a:prstGeom>
          <a:noFill/>
          <a:ln>
            <a:noFill/>
          </a:ln>
        </p:spPr>
      </p:pic>
      <p:pic>
        <p:nvPicPr>
          <p:cNvPr id="282" name="Google Shape;282;g2ed470bbc4d_0_143"/>
          <p:cNvPicPr preferRelativeResize="0"/>
          <p:nvPr/>
        </p:nvPicPr>
        <p:blipFill rotWithShape="1">
          <a:blip r:embed="rId3">
            <a:alphaModFix/>
          </a:blip>
          <a:srcRect t="2380" b="2380"/>
          <a:stretch/>
        </p:blipFill>
        <p:spPr>
          <a:xfrm>
            <a:off x="989730" y="798002"/>
            <a:ext cx="1603234" cy="1526930"/>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283" name="Google Shape;283;g2ed470bbc4d_0_143"/>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lvl1pPr lvl="0">
              <a:buNone/>
              <a:defRPr sz="3200">
                <a:solidFill>
                  <a:srgbClr val="445D73"/>
                </a:solidFill>
              </a:defRPr>
            </a:lvl1pPr>
            <a:lvl2pPr lvl="1">
              <a:buNone/>
              <a:defRPr sz="3200">
                <a:solidFill>
                  <a:srgbClr val="445D73"/>
                </a:solidFill>
              </a:defRPr>
            </a:lvl2pPr>
            <a:lvl3pPr lvl="2">
              <a:buNone/>
              <a:defRPr sz="3200">
                <a:solidFill>
                  <a:srgbClr val="445D73"/>
                </a:solidFill>
              </a:defRPr>
            </a:lvl3pPr>
            <a:lvl4pPr lvl="3">
              <a:buNone/>
              <a:defRPr sz="3200">
                <a:solidFill>
                  <a:srgbClr val="445D73"/>
                </a:solidFill>
              </a:defRPr>
            </a:lvl4pPr>
            <a:lvl5pPr lvl="4">
              <a:buNone/>
              <a:defRPr sz="3200">
                <a:solidFill>
                  <a:srgbClr val="445D73"/>
                </a:solidFill>
              </a:defRPr>
            </a:lvl5pPr>
            <a:lvl6pPr lvl="5">
              <a:buNone/>
              <a:defRPr sz="3200">
                <a:solidFill>
                  <a:srgbClr val="445D73"/>
                </a:solidFill>
              </a:defRPr>
            </a:lvl6pPr>
            <a:lvl7pPr lvl="6">
              <a:buNone/>
              <a:defRPr sz="3200">
                <a:solidFill>
                  <a:srgbClr val="445D73"/>
                </a:solidFill>
              </a:defRPr>
            </a:lvl7pPr>
            <a:lvl8pPr lvl="7">
              <a:buNone/>
              <a:defRPr sz="3200">
                <a:solidFill>
                  <a:srgbClr val="445D73"/>
                </a:solidFill>
              </a:defRPr>
            </a:lvl8pPr>
            <a:lvl9pPr lvl="8">
              <a:buNone/>
              <a:defRPr sz="3200">
                <a:solidFill>
                  <a:srgbClr val="445D73"/>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1">
  <p:cSld name="TITLE_1_1">
    <p:spTree>
      <p:nvGrpSpPr>
        <p:cNvPr id="1" name="Shape 284"/>
        <p:cNvGrpSpPr/>
        <p:nvPr/>
      </p:nvGrpSpPr>
      <p:grpSpPr>
        <a:xfrm>
          <a:off x="0" y="0"/>
          <a:ext cx="0" cy="0"/>
          <a:chOff x="0" y="0"/>
          <a:chExt cx="0" cy="0"/>
        </a:xfrm>
      </p:grpSpPr>
      <p:sp>
        <p:nvSpPr>
          <p:cNvPr id="285" name="Google Shape;285;g2ed470bbc4d_0_148"/>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lvl1pPr lvl="0">
              <a:buNone/>
              <a:defRPr sz="3200">
                <a:solidFill>
                  <a:srgbClr val="445D73"/>
                </a:solidFill>
              </a:defRPr>
            </a:lvl1pPr>
            <a:lvl2pPr lvl="1">
              <a:buNone/>
              <a:defRPr sz="3200">
                <a:solidFill>
                  <a:srgbClr val="445D73"/>
                </a:solidFill>
              </a:defRPr>
            </a:lvl2pPr>
            <a:lvl3pPr lvl="2">
              <a:buNone/>
              <a:defRPr sz="3200">
                <a:solidFill>
                  <a:srgbClr val="445D73"/>
                </a:solidFill>
              </a:defRPr>
            </a:lvl3pPr>
            <a:lvl4pPr lvl="3">
              <a:buNone/>
              <a:defRPr sz="3200">
                <a:solidFill>
                  <a:srgbClr val="445D73"/>
                </a:solidFill>
              </a:defRPr>
            </a:lvl4pPr>
            <a:lvl5pPr lvl="4">
              <a:buNone/>
              <a:defRPr sz="3200">
                <a:solidFill>
                  <a:srgbClr val="445D73"/>
                </a:solidFill>
              </a:defRPr>
            </a:lvl5pPr>
            <a:lvl6pPr lvl="5">
              <a:buNone/>
              <a:defRPr sz="3200">
                <a:solidFill>
                  <a:srgbClr val="445D73"/>
                </a:solidFill>
              </a:defRPr>
            </a:lvl6pPr>
            <a:lvl7pPr lvl="6">
              <a:buNone/>
              <a:defRPr sz="3200">
                <a:solidFill>
                  <a:srgbClr val="445D73"/>
                </a:solidFill>
              </a:defRPr>
            </a:lvl7pPr>
            <a:lvl8pPr lvl="7">
              <a:buNone/>
              <a:defRPr sz="3200">
                <a:solidFill>
                  <a:srgbClr val="445D73"/>
                </a:solidFill>
              </a:defRPr>
            </a:lvl8pPr>
            <a:lvl9pPr lvl="8">
              <a:buNone/>
              <a:defRPr sz="3200">
                <a:solidFill>
                  <a:srgbClr val="445D73"/>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
  <p:cSld name="Blank ">
    <p:spTree>
      <p:nvGrpSpPr>
        <p:cNvPr id="1" name="Shape 286"/>
        <p:cNvGrpSpPr/>
        <p:nvPr/>
      </p:nvGrpSpPr>
      <p:grpSpPr>
        <a:xfrm>
          <a:off x="0" y="0"/>
          <a:ext cx="0" cy="0"/>
          <a:chOff x="0" y="0"/>
          <a:chExt cx="0" cy="0"/>
        </a:xfrm>
      </p:grpSpPr>
      <p:sp>
        <p:nvSpPr>
          <p:cNvPr id="287" name="Google Shape;287;g2ed470bbc4d_0_149"/>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lvl1pPr lvl="0">
              <a:buNone/>
              <a:defRPr sz="3200">
                <a:solidFill>
                  <a:srgbClr val="445D73"/>
                </a:solidFill>
              </a:defRPr>
            </a:lvl1pPr>
            <a:lvl2pPr lvl="1">
              <a:buNone/>
              <a:defRPr sz="3200">
                <a:solidFill>
                  <a:srgbClr val="445D73"/>
                </a:solidFill>
              </a:defRPr>
            </a:lvl2pPr>
            <a:lvl3pPr lvl="2">
              <a:buNone/>
              <a:defRPr sz="3200">
                <a:solidFill>
                  <a:srgbClr val="445D73"/>
                </a:solidFill>
              </a:defRPr>
            </a:lvl3pPr>
            <a:lvl4pPr lvl="3">
              <a:buNone/>
              <a:defRPr sz="3200">
                <a:solidFill>
                  <a:srgbClr val="445D73"/>
                </a:solidFill>
              </a:defRPr>
            </a:lvl4pPr>
            <a:lvl5pPr lvl="4">
              <a:buNone/>
              <a:defRPr sz="3200">
                <a:solidFill>
                  <a:srgbClr val="445D73"/>
                </a:solidFill>
              </a:defRPr>
            </a:lvl5pPr>
            <a:lvl6pPr lvl="5">
              <a:buNone/>
              <a:defRPr sz="3200">
                <a:solidFill>
                  <a:srgbClr val="445D73"/>
                </a:solidFill>
              </a:defRPr>
            </a:lvl6pPr>
            <a:lvl7pPr lvl="6">
              <a:buNone/>
              <a:defRPr sz="3200">
                <a:solidFill>
                  <a:srgbClr val="445D73"/>
                </a:solidFill>
              </a:defRPr>
            </a:lvl7pPr>
            <a:lvl8pPr lvl="7">
              <a:buNone/>
              <a:defRPr sz="3200">
                <a:solidFill>
                  <a:srgbClr val="445D73"/>
                </a:solidFill>
              </a:defRPr>
            </a:lvl8pPr>
            <a:lvl9pPr lvl="8">
              <a:buNone/>
              <a:defRPr sz="3200">
                <a:solidFill>
                  <a:srgbClr val="445D73"/>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8"/>
        <p:cNvGrpSpPr/>
        <p:nvPr/>
      </p:nvGrpSpPr>
      <p:grpSpPr>
        <a:xfrm>
          <a:off x="0" y="0"/>
          <a:ext cx="0" cy="0"/>
          <a:chOff x="0" y="0"/>
          <a:chExt cx="0" cy="0"/>
        </a:xfrm>
      </p:grpSpPr>
      <p:sp>
        <p:nvSpPr>
          <p:cNvPr id="289" name="Google Shape;289;g2ed470bbc4d_0_150"/>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lvl="0" algn="l" rtl="0">
              <a:lnSpc>
                <a:spcPct val="90000"/>
              </a:lnSpc>
              <a:spcBef>
                <a:spcPts val="0"/>
              </a:spcBef>
              <a:spcAft>
                <a:spcPts val="0"/>
              </a:spcAft>
              <a:buClr>
                <a:schemeClr val="dk1"/>
              </a:buClr>
              <a:buSzPts val="36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90" name="Google Shape;290;g2ed470bbc4d_0_150"/>
          <p:cNvSpPr txBox="1">
            <a:spLocks noGrp="1"/>
          </p:cNvSpPr>
          <p:nvPr>
            <p:ph type="body" idx="1"/>
          </p:nvPr>
        </p:nvSpPr>
        <p:spPr>
          <a:xfrm>
            <a:off x="1676400" y="3651250"/>
            <a:ext cx="21031200" cy="8702700"/>
          </a:xfrm>
          <a:prstGeom prst="rect">
            <a:avLst/>
          </a:prstGeom>
          <a:noFill/>
          <a:ln>
            <a:noFill/>
          </a:ln>
        </p:spPr>
        <p:txBody>
          <a:bodyPr spcFirstLastPara="1" wrap="square" lIns="182850" tIns="91400" rIns="182850" bIns="91400" anchor="t" anchorCtr="0">
            <a:normAutofit/>
          </a:bodyPr>
          <a:lstStyle>
            <a:lvl1pPr marL="457200" lvl="0" indent="-457200" algn="l" rtl="0">
              <a:lnSpc>
                <a:spcPct val="90000"/>
              </a:lnSpc>
              <a:spcBef>
                <a:spcPts val="2000"/>
              </a:spcBef>
              <a:spcAft>
                <a:spcPts val="0"/>
              </a:spcAft>
              <a:buClr>
                <a:schemeClr val="dk1"/>
              </a:buClr>
              <a:buSzPts val="3600"/>
              <a:buChar char="•"/>
              <a:defRPr/>
            </a:lvl1pPr>
            <a:lvl2pPr marL="914400" lvl="1" indent="-457200" algn="l" rtl="0">
              <a:lnSpc>
                <a:spcPct val="90000"/>
              </a:lnSpc>
              <a:spcBef>
                <a:spcPts val="1000"/>
              </a:spcBef>
              <a:spcAft>
                <a:spcPts val="0"/>
              </a:spcAft>
              <a:buClr>
                <a:schemeClr val="dk1"/>
              </a:buClr>
              <a:buSzPts val="3600"/>
              <a:buChar char="•"/>
              <a:defRPr/>
            </a:lvl2pPr>
            <a:lvl3pPr marL="1371600" lvl="2" indent="-457200" algn="l" rtl="0">
              <a:lnSpc>
                <a:spcPct val="90000"/>
              </a:lnSpc>
              <a:spcBef>
                <a:spcPts val="1000"/>
              </a:spcBef>
              <a:spcAft>
                <a:spcPts val="0"/>
              </a:spcAft>
              <a:buClr>
                <a:schemeClr val="dk1"/>
              </a:buClr>
              <a:buSzPts val="3600"/>
              <a:buChar char="•"/>
              <a:defRPr/>
            </a:lvl3pPr>
            <a:lvl4pPr marL="1828800" lvl="3" indent="-457200" algn="l" rtl="0">
              <a:lnSpc>
                <a:spcPct val="90000"/>
              </a:lnSpc>
              <a:spcBef>
                <a:spcPts val="1000"/>
              </a:spcBef>
              <a:spcAft>
                <a:spcPts val="0"/>
              </a:spcAft>
              <a:buClr>
                <a:schemeClr val="dk1"/>
              </a:buClr>
              <a:buSzPts val="3600"/>
              <a:buChar char="•"/>
              <a:defRPr/>
            </a:lvl4pPr>
            <a:lvl5pPr marL="2286000" lvl="4" indent="-457200" algn="l" rtl="0">
              <a:lnSpc>
                <a:spcPct val="90000"/>
              </a:lnSpc>
              <a:spcBef>
                <a:spcPts val="1000"/>
              </a:spcBef>
              <a:spcAft>
                <a:spcPts val="0"/>
              </a:spcAft>
              <a:buClr>
                <a:schemeClr val="dk1"/>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291" name="Google Shape;291;g2ed470bbc4d_0_150"/>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92" name="Google Shape;292;g2ed470bbc4d_0_150"/>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93" name="Google Shape;293;g2ed470bbc4d_0_150"/>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4"/>
        <p:cNvGrpSpPr/>
        <p:nvPr/>
      </p:nvGrpSpPr>
      <p:grpSpPr>
        <a:xfrm>
          <a:off x="0" y="0"/>
          <a:ext cx="0" cy="0"/>
          <a:chOff x="0" y="0"/>
          <a:chExt cx="0" cy="0"/>
        </a:xfrm>
      </p:grpSpPr>
      <p:sp>
        <p:nvSpPr>
          <p:cNvPr id="295" name="Google Shape;295;g2ed470bbc4d_0_156"/>
          <p:cNvSpPr txBox="1">
            <a:spLocks noGrp="1"/>
          </p:cNvSpPr>
          <p:nvPr>
            <p:ph type="ctrTitle"/>
          </p:nvPr>
        </p:nvSpPr>
        <p:spPr>
          <a:xfrm>
            <a:off x="3048000" y="2244726"/>
            <a:ext cx="18288000" cy="4775100"/>
          </a:xfrm>
          <a:prstGeom prst="rect">
            <a:avLst/>
          </a:prstGeom>
          <a:noFill/>
          <a:ln>
            <a:noFill/>
          </a:ln>
        </p:spPr>
        <p:txBody>
          <a:bodyPr spcFirstLastPara="1" wrap="square" lIns="182850" tIns="91400" rIns="182850" bIns="91400" anchor="b" anchorCtr="0">
            <a:normAutofit/>
          </a:bodyPr>
          <a:lstStyle>
            <a:lvl1pPr lvl="0" algn="ctr" rtl="0">
              <a:lnSpc>
                <a:spcPct val="90000"/>
              </a:lnSpc>
              <a:spcBef>
                <a:spcPts val="0"/>
              </a:spcBef>
              <a:spcAft>
                <a:spcPts val="0"/>
              </a:spcAft>
              <a:buClr>
                <a:schemeClr val="dk1"/>
              </a:buClr>
              <a:buSzPts val="12000"/>
              <a:buFont typeface="Calibri"/>
              <a:buNone/>
              <a:defRPr sz="120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96" name="Google Shape;296;g2ed470bbc4d_0_156"/>
          <p:cNvSpPr txBox="1">
            <a:spLocks noGrp="1"/>
          </p:cNvSpPr>
          <p:nvPr>
            <p:ph type="subTitle" idx="1"/>
          </p:nvPr>
        </p:nvSpPr>
        <p:spPr>
          <a:xfrm>
            <a:off x="3048000" y="7204076"/>
            <a:ext cx="18288000" cy="3311400"/>
          </a:xfrm>
          <a:prstGeom prst="rect">
            <a:avLst/>
          </a:prstGeom>
          <a:noFill/>
          <a:ln>
            <a:noFill/>
          </a:ln>
        </p:spPr>
        <p:txBody>
          <a:bodyPr spcFirstLastPara="1" wrap="square" lIns="182850" tIns="91400" rIns="182850" bIns="91400" anchor="t" anchorCtr="0">
            <a:normAutofit/>
          </a:bodyPr>
          <a:lstStyle>
            <a:lvl1pPr lvl="0" algn="ctr" rtl="0">
              <a:lnSpc>
                <a:spcPct val="90000"/>
              </a:lnSpc>
              <a:spcBef>
                <a:spcPts val="2000"/>
              </a:spcBef>
              <a:spcAft>
                <a:spcPts val="0"/>
              </a:spcAft>
              <a:buClr>
                <a:schemeClr val="dk1"/>
              </a:buClr>
              <a:buSzPts val="4800"/>
              <a:buNone/>
              <a:defRPr sz="4800"/>
            </a:lvl1pPr>
            <a:lvl2pPr lvl="1" algn="ctr" rtl="0">
              <a:lnSpc>
                <a:spcPct val="90000"/>
              </a:lnSpc>
              <a:spcBef>
                <a:spcPts val="1000"/>
              </a:spcBef>
              <a:spcAft>
                <a:spcPts val="0"/>
              </a:spcAft>
              <a:buClr>
                <a:schemeClr val="dk1"/>
              </a:buClr>
              <a:buSzPts val="4000"/>
              <a:buNone/>
              <a:defRPr sz="4000"/>
            </a:lvl2pPr>
            <a:lvl3pPr lvl="2" algn="ctr" rtl="0">
              <a:lnSpc>
                <a:spcPct val="90000"/>
              </a:lnSpc>
              <a:spcBef>
                <a:spcPts val="1000"/>
              </a:spcBef>
              <a:spcAft>
                <a:spcPts val="0"/>
              </a:spcAft>
              <a:buClr>
                <a:schemeClr val="dk1"/>
              </a:buClr>
              <a:buSzPts val="3600"/>
              <a:buNone/>
              <a:defRPr sz="3600"/>
            </a:lvl3pPr>
            <a:lvl4pPr lvl="3" algn="ctr" rtl="0">
              <a:lnSpc>
                <a:spcPct val="90000"/>
              </a:lnSpc>
              <a:spcBef>
                <a:spcPts val="1000"/>
              </a:spcBef>
              <a:spcAft>
                <a:spcPts val="0"/>
              </a:spcAft>
              <a:buClr>
                <a:schemeClr val="dk1"/>
              </a:buClr>
              <a:buSzPts val="3200"/>
              <a:buNone/>
              <a:defRPr sz="3200"/>
            </a:lvl4pPr>
            <a:lvl5pPr lvl="4" algn="ctr" rtl="0">
              <a:lnSpc>
                <a:spcPct val="90000"/>
              </a:lnSpc>
              <a:spcBef>
                <a:spcPts val="1000"/>
              </a:spcBef>
              <a:spcAft>
                <a:spcPts val="0"/>
              </a:spcAft>
              <a:buClr>
                <a:schemeClr val="dk1"/>
              </a:buClr>
              <a:buSzPts val="3200"/>
              <a:buNone/>
              <a:defRPr sz="3200"/>
            </a:lvl5pPr>
            <a:lvl6pPr lvl="5" algn="ctr" rtl="0">
              <a:lnSpc>
                <a:spcPct val="90000"/>
              </a:lnSpc>
              <a:spcBef>
                <a:spcPts val="1000"/>
              </a:spcBef>
              <a:spcAft>
                <a:spcPts val="0"/>
              </a:spcAft>
              <a:buClr>
                <a:schemeClr val="dk1"/>
              </a:buClr>
              <a:buSzPts val="3200"/>
              <a:buNone/>
              <a:defRPr sz="3200"/>
            </a:lvl6pPr>
            <a:lvl7pPr lvl="6" algn="ctr" rtl="0">
              <a:lnSpc>
                <a:spcPct val="90000"/>
              </a:lnSpc>
              <a:spcBef>
                <a:spcPts val="1000"/>
              </a:spcBef>
              <a:spcAft>
                <a:spcPts val="0"/>
              </a:spcAft>
              <a:buClr>
                <a:schemeClr val="dk1"/>
              </a:buClr>
              <a:buSzPts val="3200"/>
              <a:buNone/>
              <a:defRPr sz="3200"/>
            </a:lvl7pPr>
            <a:lvl8pPr lvl="7" algn="ctr" rtl="0">
              <a:lnSpc>
                <a:spcPct val="90000"/>
              </a:lnSpc>
              <a:spcBef>
                <a:spcPts val="1000"/>
              </a:spcBef>
              <a:spcAft>
                <a:spcPts val="0"/>
              </a:spcAft>
              <a:buClr>
                <a:schemeClr val="dk1"/>
              </a:buClr>
              <a:buSzPts val="3200"/>
              <a:buNone/>
              <a:defRPr sz="3200"/>
            </a:lvl8pPr>
            <a:lvl9pPr lvl="8" algn="ctr" rtl="0">
              <a:lnSpc>
                <a:spcPct val="90000"/>
              </a:lnSpc>
              <a:spcBef>
                <a:spcPts val="1000"/>
              </a:spcBef>
              <a:spcAft>
                <a:spcPts val="0"/>
              </a:spcAft>
              <a:buClr>
                <a:schemeClr val="dk1"/>
              </a:buClr>
              <a:buSzPts val="3200"/>
              <a:buNone/>
              <a:defRPr sz="3200"/>
            </a:lvl9pPr>
          </a:lstStyle>
          <a:p>
            <a:endParaRPr/>
          </a:p>
        </p:txBody>
      </p:sp>
      <p:sp>
        <p:nvSpPr>
          <p:cNvPr id="297" name="Google Shape;297;g2ed470bbc4d_0_156"/>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98" name="Google Shape;298;g2ed470bbc4d_0_156"/>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99" name="Google Shape;299;g2ed470bbc4d_0_156"/>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0"/>
        <p:cNvGrpSpPr/>
        <p:nvPr/>
      </p:nvGrpSpPr>
      <p:grpSpPr>
        <a:xfrm>
          <a:off x="0" y="0"/>
          <a:ext cx="0" cy="0"/>
          <a:chOff x="0" y="0"/>
          <a:chExt cx="0" cy="0"/>
        </a:xfrm>
      </p:grpSpPr>
      <p:sp>
        <p:nvSpPr>
          <p:cNvPr id="301" name="Google Shape;301;g2ed470bbc4d_0_162"/>
          <p:cNvSpPr txBox="1">
            <a:spLocks noGrp="1"/>
          </p:cNvSpPr>
          <p:nvPr>
            <p:ph type="title"/>
          </p:nvPr>
        </p:nvSpPr>
        <p:spPr>
          <a:xfrm>
            <a:off x="1663700" y="3419476"/>
            <a:ext cx="21031200" cy="5705400"/>
          </a:xfrm>
          <a:prstGeom prst="rect">
            <a:avLst/>
          </a:prstGeom>
          <a:noFill/>
          <a:ln>
            <a:noFill/>
          </a:ln>
        </p:spPr>
        <p:txBody>
          <a:bodyPr spcFirstLastPara="1" wrap="square" lIns="182850" tIns="91400" rIns="182850" bIns="91400" anchor="b" anchorCtr="0">
            <a:normAutofit/>
          </a:bodyPr>
          <a:lstStyle>
            <a:lvl1pPr lvl="0" algn="l" rtl="0">
              <a:lnSpc>
                <a:spcPct val="90000"/>
              </a:lnSpc>
              <a:spcBef>
                <a:spcPts val="0"/>
              </a:spcBef>
              <a:spcAft>
                <a:spcPts val="0"/>
              </a:spcAft>
              <a:buClr>
                <a:schemeClr val="dk1"/>
              </a:buClr>
              <a:buSzPts val="12000"/>
              <a:buFont typeface="Calibri"/>
              <a:buNone/>
              <a:defRPr sz="120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02" name="Google Shape;302;g2ed470bbc4d_0_162"/>
          <p:cNvSpPr txBox="1">
            <a:spLocks noGrp="1"/>
          </p:cNvSpPr>
          <p:nvPr>
            <p:ph type="body" idx="1"/>
          </p:nvPr>
        </p:nvSpPr>
        <p:spPr>
          <a:xfrm>
            <a:off x="1663700" y="9178926"/>
            <a:ext cx="21031200" cy="3000300"/>
          </a:xfrm>
          <a:prstGeom prst="rect">
            <a:avLst/>
          </a:prstGeom>
          <a:noFill/>
          <a:ln>
            <a:noFill/>
          </a:ln>
        </p:spPr>
        <p:txBody>
          <a:bodyPr spcFirstLastPara="1" wrap="square" lIns="182850" tIns="91400" rIns="182850" bIns="91400" anchor="t" anchorCtr="0">
            <a:normAutofit/>
          </a:bodyPr>
          <a:lstStyle>
            <a:lvl1pPr marL="457200" lvl="0" indent="-228600" algn="l" rtl="0">
              <a:lnSpc>
                <a:spcPct val="90000"/>
              </a:lnSpc>
              <a:spcBef>
                <a:spcPts val="2000"/>
              </a:spcBef>
              <a:spcAft>
                <a:spcPts val="0"/>
              </a:spcAft>
              <a:buClr>
                <a:srgbClr val="888888"/>
              </a:buClr>
              <a:buSzPts val="4800"/>
              <a:buNone/>
              <a:defRPr sz="4800">
                <a:solidFill>
                  <a:srgbClr val="888888"/>
                </a:solidFill>
              </a:defRPr>
            </a:lvl1pPr>
            <a:lvl2pPr marL="914400" lvl="1" indent="-228600" algn="l" rtl="0">
              <a:lnSpc>
                <a:spcPct val="90000"/>
              </a:lnSpc>
              <a:spcBef>
                <a:spcPts val="1000"/>
              </a:spcBef>
              <a:spcAft>
                <a:spcPts val="0"/>
              </a:spcAft>
              <a:buClr>
                <a:srgbClr val="888888"/>
              </a:buClr>
              <a:buSzPts val="4000"/>
              <a:buNone/>
              <a:defRPr sz="4000">
                <a:solidFill>
                  <a:srgbClr val="888888"/>
                </a:solidFill>
              </a:defRPr>
            </a:lvl2pPr>
            <a:lvl3pPr marL="1371600" lvl="2" indent="-228600" algn="l" rtl="0">
              <a:lnSpc>
                <a:spcPct val="90000"/>
              </a:lnSpc>
              <a:spcBef>
                <a:spcPts val="1000"/>
              </a:spcBef>
              <a:spcAft>
                <a:spcPts val="0"/>
              </a:spcAft>
              <a:buClr>
                <a:srgbClr val="888888"/>
              </a:buClr>
              <a:buSzPts val="3600"/>
              <a:buNone/>
              <a:defRPr sz="3600">
                <a:solidFill>
                  <a:srgbClr val="888888"/>
                </a:solidFill>
              </a:defRPr>
            </a:lvl3pPr>
            <a:lvl4pPr marL="1828800" lvl="3" indent="-228600" algn="l" rtl="0">
              <a:lnSpc>
                <a:spcPct val="90000"/>
              </a:lnSpc>
              <a:spcBef>
                <a:spcPts val="1000"/>
              </a:spcBef>
              <a:spcAft>
                <a:spcPts val="0"/>
              </a:spcAft>
              <a:buClr>
                <a:srgbClr val="888888"/>
              </a:buClr>
              <a:buSzPts val="3200"/>
              <a:buNone/>
              <a:defRPr sz="3200">
                <a:solidFill>
                  <a:srgbClr val="888888"/>
                </a:solidFill>
              </a:defRPr>
            </a:lvl4pPr>
            <a:lvl5pPr marL="2286000" lvl="4" indent="-228600" algn="l" rtl="0">
              <a:lnSpc>
                <a:spcPct val="90000"/>
              </a:lnSpc>
              <a:spcBef>
                <a:spcPts val="1000"/>
              </a:spcBef>
              <a:spcAft>
                <a:spcPts val="0"/>
              </a:spcAft>
              <a:buClr>
                <a:srgbClr val="888888"/>
              </a:buClr>
              <a:buSzPts val="3200"/>
              <a:buNone/>
              <a:defRPr sz="3200">
                <a:solidFill>
                  <a:srgbClr val="888888"/>
                </a:solidFill>
              </a:defRPr>
            </a:lvl5pPr>
            <a:lvl6pPr marL="2743200" lvl="5" indent="-228600" algn="l" rtl="0">
              <a:lnSpc>
                <a:spcPct val="90000"/>
              </a:lnSpc>
              <a:spcBef>
                <a:spcPts val="1000"/>
              </a:spcBef>
              <a:spcAft>
                <a:spcPts val="0"/>
              </a:spcAft>
              <a:buClr>
                <a:srgbClr val="888888"/>
              </a:buClr>
              <a:buSzPts val="3200"/>
              <a:buNone/>
              <a:defRPr sz="3200">
                <a:solidFill>
                  <a:srgbClr val="888888"/>
                </a:solidFill>
              </a:defRPr>
            </a:lvl6pPr>
            <a:lvl7pPr marL="3200400" lvl="6" indent="-228600" algn="l" rtl="0">
              <a:lnSpc>
                <a:spcPct val="90000"/>
              </a:lnSpc>
              <a:spcBef>
                <a:spcPts val="1000"/>
              </a:spcBef>
              <a:spcAft>
                <a:spcPts val="0"/>
              </a:spcAft>
              <a:buClr>
                <a:srgbClr val="888888"/>
              </a:buClr>
              <a:buSzPts val="3200"/>
              <a:buNone/>
              <a:defRPr sz="3200">
                <a:solidFill>
                  <a:srgbClr val="888888"/>
                </a:solidFill>
              </a:defRPr>
            </a:lvl7pPr>
            <a:lvl8pPr marL="3657600" lvl="7" indent="-228600" algn="l" rtl="0">
              <a:lnSpc>
                <a:spcPct val="90000"/>
              </a:lnSpc>
              <a:spcBef>
                <a:spcPts val="1000"/>
              </a:spcBef>
              <a:spcAft>
                <a:spcPts val="0"/>
              </a:spcAft>
              <a:buClr>
                <a:srgbClr val="888888"/>
              </a:buClr>
              <a:buSzPts val="3200"/>
              <a:buNone/>
              <a:defRPr sz="3200">
                <a:solidFill>
                  <a:srgbClr val="888888"/>
                </a:solidFill>
              </a:defRPr>
            </a:lvl8pPr>
            <a:lvl9pPr marL="4114800" lvl="8" indent="-228600" algn="l" rtl="0">
              <a:lnSpc>
                <a:spcPct val="90000"/>
              </a:lnSpc>
              <a:spcBef>
                <a:spcPts val="1000"/>
              </a:spcBef>
              <a:spcAft>
                <a:spcPts val="0"/>
              </a:spcAft>
              <a:buClr>
                <a:srgbClr val="888888"/>
              </a:buClr>
              <a:buSzPts val="3200"/>
              <a:buNone/>
              <a:defRPr sz="3200">
                <a:solidFill>
                  <a:srgbClr val="888888"/>
                </a:solidFill>
              </a:defRPr>
            </a:lvl9pPr>
          </a:lstStyle>
          <a:p>
            <a:endParaRPr/>
          </a:p>
        </p:txBody>
      </p:sp>
      <p:sp>
        <p:nvSpPr>
          <p:cNvPr id="303" name="Google Shape;303;g2ed470bbc4d_0_162"/>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04" name="Google Shape;304;g2ed470bbc4d_0_162"/>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05" name="Google Shape;305;g2ed470bbc4d_0_162"/>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g2de72e35e2c_0_234"/>
          <p:cNvSpPr txBox="1">
            <a:spLocks noGrp="1"/>
          </p:cNvSpPr>
          <p:nvPr>
            <p:ph type="title"/>
          </p:nvPr>
        </p:nvSpPr>
        <p:spPr>
          <a:xfrm>
            <a:off x="1663700" y="3419476"/>
            <a:ext cx="21031200" cy="5705400"/>
          </a:xfrm>
          <a:prstGeom prst="rect">
            <a:avLst/>
          </a:prstGeom>
          <a:noFill/>
          <a:ln>
            <a:noFill/>
          </a:ln>
        </p:spPr>
        <p:txBody>
          <a:bodyPr spcFirstLastPara="1" wrap="square" lIns="182850" tIns="91400" rIns="182850" bIns="91400" anchor="b" anchorCtr="0">
            <a:normAutofit/>
          </a:bodyPr>
          <a:lstStyle>
            <a:lvl1pPr lvl="0" algn="l">
              <a:lnSpc>
                <a:spcPct val="90000"/>
              </a:lnSpc>
              <a:spcBef>
                <a:spcPts val="0"/>
              </a:spcBef>
              <a:spcAft>
                <a:spcPts val="0"/>
              </a:spcAft>
              <a:buClr>
                <a:schemeClr val="dk1"/>
              </a:buClr>
              <a:buSzPts val="12000"/>
              <a:buFont typeface="Calibri"/>
              <a:buNone/>
              <a:defRPr sz="12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g2de72e35e2c_0_234"/>
          <p:cNvSpPr txBox="1">
            <a:spLocks noGrp="1"/>
          </p:cNvSpPr>
          <p:nvPr>
            <p:ph type="body" idx="1"/>
          </p:nvPr>
        </p:nvSpPr>
        <p:spPr>
          <a:xfrm>
            <a:off x="1663700" y="9178926"/>
            <a:ext cx="21031200" cy="3000600"/>
          </a:xfrm>
          <a:prstGeom prst="rect">
            <a:avLst/>
          </a:prstGeom>
          <a:noFill/>
          <a:ln>
            <a:noFill/>
          </a:ln>
        </p:spPr>
        <p:txBody>
          <a:bodyPr spcFirstLastPara="1" wrap="square" lIns="182850" tIns="91400" rIns="182850" bIns="91400" anchor="t" anchorCtr="0">
            <a:normAutofit/>
          </a:bodyPr>
          <a:lstStyle>
            <a:lvl1pPr marL="457200" lvl="0" indent="-228600" algn="l">
              <a:lnSpc>
                <a:spcPct val="90000"/>
              </a:lnSpc>
              <a:spcBef>
                <a:spcPts val="2000"/>
              </a:spcBef>
              <a:spcAft>
                <a:spcPts val="0"/>
              </a:spcAft>
              <a:buClr>
                <a:srgbClr val="888888"/>
              </a:buClr>
              <a:buSzPts val="4800"/>
              <a:buNone/>
              <a:defRPr sz="4800">
                <a:solidFill>
                  <a:srgbClr val="888888"/>
                </a:solidFill>
              </a:defRPr>
            </a:lvl1pPr>
            <a:lvl2pPr marL="914400" lvl="1" indent="-228600" algn="l">
              <a:lnSpc>
                <a:spcPct val="90000"/>
              </a:lnSpc>
              <a:spcBef>
                <a:spcPts val="1000"/>
              </a:spcBef>
              <a:spcAft>
                <a:spcPts val="0"/>
              </a:spcAft>
              <a:buClr>
                <a:srgbClr val="888888"/>
              </a:buClr>
              <a:buSzPts val="4000"/>
              <a:buNone/>
              <a:defRPr sz="4000">
                <a:solidFill>
                  <a:srgbClr val="888888"/>
                </a:solidFill>
              </a:defRPr>
            </a:lvl2pPr>
            <a:lvl3pPr marL="1371600" lvl="2" indent="-228600" algn="l">
              <a:lnSpc>
                <a:spcPct val="90000"/>
              </a:lnSpc>
              <a:spcBef>
                <a:spcPts val="1000"/>
              </a:spcBef>
              <a:spcAft>
                <a:spcPts val="0"/>
              </a:spcAft>
              <a:buClr>
                <a:srgbClr val="888888"/>
              </a:buClr>
              <a:buSzPts val="3600"/>
              <a:buNone/>
              <a:defRPr sz="3600">
                <a:solidFill>
                  <a:srgbClr val="888888"/>
                </a:solidFill>
              </a:defRPr>
            </a:lvl3pPr>
            <a:lvl4pPr marL="1828800" lvl="3" indent="-228600" algn="l">
              <a:lnSpc>
                <a:spcPct val="90000"/>
              </a:lnSpc>
              <a:spcBef>
                <a:spcPts val="1000"/>
              </a:spcBef>
              <a:spcAft>
                <a:spcPts val="0"/>
              </a:spcAft>
              <a:buClr>
                <a:srgbClr val="888888"/>
              </a:buClr>
              <a:buSzPts val="3200"/>
              <a:buNone/>
              <a:defRPr sz="3200">
                <a:solidFill>
                  <a:srgbClr val="888888"/>
                </a:solidFill>
              </a:defRPr>
            </a:lvl4pPr>
            <a:lvl5pPr marL="2286000" lvl="4" indent="-228600" algn="l">
              <a:lnSpc>
                <a:spcPct val="90000"/>
              </a:lnSpc>
              <a:spcBef>
                <a:spcPts val="1000"/>
              </a:spcBef>
              <a:spcAft>
                <a:spcPts val="0"/>
              </a:spcAft>
              <a:buClr>
                <a:srgbClr val="888888"/>
              </a:buClr>
              <a:buSzPts val="3200"/>
              <a:buNone/>
              <a:defRPr sz="3200">
                <a:solidFill>
                  <a:srgbClr val="888888"/>
                </a:solidFill>
              </a:defRPr>
            </a:lvl5pPr>
            <a:lvl6pPr marL="2743200" lvl="5" indent="-228600" algn="l">
              <a:lnSpc>
                <a:spcPct val="90000"/>
              </a:lnSpc>
              <a:spcBef>
                <a:spcPts val="1000"/>
              </a:spcBef>
              <a:spcAft>
                <a:spcPts val="0"/>
              </a:spcAft>
              <a:buClr>
                <a:srgbClr val="888888"/>
              </a:buClr>
              <a:buSzPts val="3200"/>
              <a:buNone/>
              <a:defRPr sz="3200">
                <a:solidFill>
                  <a:srgbClr val="888888"/>
                </a:solidFill>
              </a:defRPr>
            </a:lvl6pPr>
            <a:lvl7pPr marL="3200400" lvl="6" indent="-228600" algn="l">
              <a:lnSpc>
                <a:spcPct val="90000"/>
              </a:lnSpc>
              <a:spcBef>
                <a:spcPts val="1000"/>
              </a:spcBef>
              <a:spcAft>
                <a:spcPts val="0"/>
              </a:spcAft>
              <a:buClr>
                <a:srgbClr val="888888"/>
              </a:buClr>
              <a:buSzPts val="3200"/>
              <a:buNone/>
              <a:defRPr sz="3200">
                <a:solidFill>
                  <a:srgbClr val="888888"/>
                </a:solidFill>
              </a:defRPr>
            </a:lvl7pPr>
            <a:lvl8pPr marL="3657600" lvl="7" indent="-228600" algn="l">
              <a:lnSpc>
                <a:spcPct val="90000"/>
              </a:lnSpc>
              <a:spcBef>
                <a:spcPts val="1000"/>
              </a:spcBef>
              <a:spcAft>
                <a:spcPts val="0"/>
              </a:spcAft>
              <a:buClr>
                <a:srgbClr val="888888"/>
              </a:buClr>
              <a:buSzPts val="3200"/>
              <a:buNone/>
              <a:defRPr sz="3200">
                <a:solidFill>
                  <a:srgbClr val="888888"/>
                </a:solidFill>
              </a:defRPr>
            </a:lvl8pPr>
            <a:lvl9pPr marL="4114800" lvl="8" indent="-228600" algn="l">
              <a:lnSpc>
                <a:spcPct val="90000"/>
              </a:lnSpc>
              <a:spcBef>
                <a:spcPts val="1000"/>
              </a:spcBef>
              <a:spcAft>
                <a:spcPts val="0"/>
              </a:spcAft>
              <a:buClr>
                <a:srgbClr val="888888"/>
              </a:buClr>
              <a:buSzPts val="3200"/>
              <a:buNone/>
              <a:defRPr sz="3200">
                <a:solidFill>
                  <a:srgbClr val="888888"/>
                </a:solidFill>
              </a:defRPr>
            </a:lvl9pPr>
          </a:lstStyle>
          <a:p>
            <a:endParaRPr/>
          </a:p>
        </p:txBody>
      </p:sp>
      <p:sp>
        <p:nvSpPr>
          <p:cNvPr id="34" name="Google Shape;34;g2de72e35e2c_0_234"/>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g2de72e35e2c_0_234"/>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 name="Google Shape;36;g2de72e35e2c_0_234"/>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6"/>
        <p:cNvGrpSpPr/>
        <p:nvPr/>
      </p:nvGrpSpPr>
      <p:grpSpPr>
        <a:xfrm>
          <a:off x="0" y="0"/>
          <a:ext cx="0" cy="0"/>
          <a:chOff x="0" y="0"/>
          <a:chExt cx="0" cy="0"/>
        </a:xfrm>
      </p:grpSpPr>
      <p:sp>
        <p:nvSpPr>
          <p:cNvPr id="307" name="Google Shape;307;g2ed470bbc4d_0_168"/>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lvl="0" algn="l" rtl="0">
              <a:lnSpc>
                <a:spcPct val="90000"/>
              </a:lnSpc>
              <a:spcBef>
                <a:spcPts val="0"/>
              </a:spcBef>
              <a:spcAft>
                <a:spcPts val="0"/>
              </a:spcAft>
              <a:buClr>
                <a:schemeClr val="dk1"/>
              </a:buClr>
              <a:buSzPts val="36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08" name="Google Shape;308;g2ed470bbc4d_0_168"/>
          <p:cNvSpPr txBox="1">
            <a:spLocks noGrp="1"/>
          </p:cNvSpPr>
          <p:nvPr>
            <p:ph type="body" idx="1"/>
          </p:nvPr>
        </p:nvSpPr>
        <p:spPr>
          <a:xfrm>
            <a:off x="1676400" y="3651250"/>
            <a:ext cx="10363200" cy="8702700"/>
          </a:xfrm>
          <a:prstGeom prst="rect">
            <a:avLst/>
          </a:prstGeom>
          <a:noFill/>
          <a:ln>
            <a:noFill/>
          </a:ln>
        </p:spPr>
        <p:txBody>
          <a:bodyPr spcFirstLastPara="1" wrap="square" lIns="182850" tIns="91400" rIns="182850" bIns="91400" anchor="t" anchorCtr="0">
            <a:normAutofit/>
          </a:bodyPr>
          <a:lstStyle>
            <a:lvl1pPr marL="457200" lvl="0" indent="-457200" algn="l" rtl="0">
              <a:lnSpc>
                <a:spcPct val="90000"/>
              </a:lnSpc>
              <a:spcBef>
                <a:spcPts val="2000"/>
              </a:spcBef>
              <a:spcAft>
                <a:spcPts val="0"/>
              </a:spcAft>
              <a:buClr>
                <a:schemeClr val="dk1"/>
              </a:buClr>
              <a:buSzPts val="3600"/>
              <a:buChar char="•"/>
              <a:defRPr/>
            </a:lvl1pPr>
            <a:lvl2pPr marL="914400" lvl="1" indent="-457200" algn="l" rtl="0">
              <a:lnSpc>
                <a:spcPct val="90000"/>
              </a:lnSpc>
              <a:spcBef>
                <a:spcPts val="1000"/>
              </a:spcBef>
              <a:spcAft>
                <a:spcPts val="0"/>
              </a:spcAft>
              <a:buClr>
                <a:schemeClr val="dk1"/>
              </a:buClr>
              <a:buSzPts val="3600"/>
              <a:buChar char="•"/>
              <a:defRPr/>
            </a:lvl2pPr>
            <a:lvl3pPr marL="1371600" lvl="2" indent="-457200" algn="l" rtl="0">
              <a:lnSpc>
                <a:spcPct val="90000"/>
              </a:lnSpc>
              <a:spcBef>
                <a:spcPts val="1000"/>
              </a:spcBef>
              <a:spcAft>
                <a:spcPts val="0"/>
              </a:spcAft>
              <a:buClr>
                <a:schemeClr val="dk1"/>
              </a:buClr>
              <a:buSzPts val="3600"/>
              <a:buChar char="•"/>
              <a:defRPr/>
            </a:lvl3pPr>
            <a:lvl4pPr marL="1828800" lvl="3" indent="-457200" algn="l" rtl="0">
              <a:lnSpc>
                <a:spcPct val="90000"/>
              </a:lnSpc>
              <a:spcBef>
                <a:spcPts val="1000"/>
              </a:spcBef>
              <a:spcAft>
                <a:spcPts val="0"/>
              </a:spcAft>
              <a:buClr>
                <a:schemeClr val="dk1"/>
              </a:buClr>
              <a:buSzPts val="3600"/>
              <a:buChar char="•"/>
              <a:defRPr/>
            </a:lvl4pPr>
            <a:lvl5pPr marL="2286000" lvl="4" indent="-457200" algn="l" rtl="0">
              <a:lnSpc>
                <a:spcPct val="90000"/>
              </a:lnSpc>
              <a:spcBef>
                <a:spcPts val="1000"/>
              </a:spcBef>
              <a:spcAft>
                <a:spcPts val="0"/>
              </a:spcAft>
              <a:buClr>
                <a:schemeClr val="dk1"/>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309" name="Google Shape;309;g2ed470bbc4d_0_168"/>
          <p:cNvSpPr txBox="1">
            <a:spLocks noGrp="1"/>
          </p:cNvSpPr>
          <p:nvPr>
            <p:ph type="body" idx="2"/>
          </p:nvPr>
        </p:nvSpPr>
        <p:spPr>
          <a:xfrm>
            <a:off x="12344400" y="3651250"/>
            <a:ext cx="10363200" cy="8702700"/>
          </a:xfrm>
          <a:prstGeom prst="rect">
            <a:avLst/>
          </a:prstGeom>
          <a:noFill/>
          <a:ln>
            <a:noFill/>
          </a:ln>
        </p:spPr>
        <p:txBody>
          <a:bodyPr spcFirstLastPara="1" wrap="square" lIns="182850" tIns="91400" rIns="182850" bIns="91400" anchor="t" anchorCtr="0">
            <a:normAutofit/>
          </a:bodyPr>
          <a:lstStyle>
            <a:lvl1pPr marL="457200" lvl="0" indent="-457200" algn="l" rtl="0">
              <a:lnSpc>
                <a:spcPct val="90000"/>
              </a:lnSpc>
              <a:spcBef>
                <a:spcPts val="2000"/>
              </a:spcBef>
              <a:spcAft>
                <a:spcPts val="0"/>
              </a:spcAft>
              <a:buClr>
                <a:schemeClr val="dk1"/>
              </a:buClr>
              <a:buSzPts val="3600"/>
              <a:buChar char="•"/>
              <a:defRPr/>
            </a:lvl1pPr>
            <a:lvl2pPr marL="914400" lvl="1" indent="-457200" algn="l" rtl="0">
              <a:lnSpc>
                <a:spcPct val="90000"/>
              </a:lnSpc>
              <a:spcBef>
                <a:spcPts val="1000"/>
              </a:spcBef>
              <a:spcAft>
                <a:spcPts val="0"/>
              </a:spcAft>
              <a:buClr>
                <a:schemeClr val="dk1"/>
              </a:buClr>
              <a:buSzPts val="3600"/>
              <a:buChar char="•"/>
              <a:defRPr/>
            </a:lvl2pPr>
            <a:lvl3pPr marL="1371600" lvl="2" indent="-457200" algn="l" rtl="0">
              <a:lnSpc>
                <a:spcPct val="90000"/>
              </a:lnSpc>
              <a:spcBef>
                <a:spcPts val="1000"/>
              </a:spcBef>
              <a:spcAft>
                <a:spcPts val="0"/>
              </a:spcAft>
              <a:buClr>
                <a:schemeClr val="dk1"/>
              </a:buClr>
              <a:buSzPts val="3600"/>
              <a:buChar char="•"/>
              <a:defRPr/>
            </a:lvl3pPr>
            <a:lvl4pPr marL="1828800" lvl="3" indent="-457200" algn="l" rtl="0">
              <a:lnSpc>
                <a:spcPct val="90000"/>
              </a:lnSpc>
              <a:spcBef>
                <a:spcPts val="1000"/>
              </a:spcBef>
              <a:spcAft>
                <a:spcPts val="0"/>
              </a:spcAft>
              <a:buClr>
                <a:schemeClr val="dk1"/>
              </a:buClr>
              <a:buSzPts val="3600"/>
              <a:buChar char="•"/>
              <a:defRPr/>
            </a:lvl4pPr>
            <a:lvl5pPr marL="2286000" lvl="4" indent="-457200" algn="l" rtl="0">
              <a:lnSpc>
                <a:spcPct val="90000"/>
              </a:lnSpc>
              <a:spcBef>
                <a:spcPts val="1000"/>
              </a:spcBef>
              <a:spcAft>
                <a:spcPts val="0"/>
              </a:spcAft>
              <a:buClr>
                <a:schemeClr val="dk1"/>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310" name="Google Shape;310;g2ed470bbc4d_0_168"/>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11" name="Google Shape;311;g2ed470bbc4d_0_168"/>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12" name="Google Shape;312;g2ed470bbc4d_0_168"/>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13"/>
        <p:cNvGrpSpPr/>
        <p:nvPr/>
      </p:nvGrpSpPr>
      <p:grpSpPr>
        <a:xfrm>
          <a:off x="0" y="0"/>
          <a:ext cx="0" cy="0"/>
          <a:chOff x="0" y="0"/>
          <a:chExt cx="0" cy="0"/>
        </a:xfrm>
      </p:grpSpPr>
      <p:sp>
        <p:nvSpPr>
          <p:cNvPr id="314" name="Google Shape;314;g2ed470bbc4d_0_175"/>
          <p:cNvSpPr txBox="1">
            <a:spLocks noGrp="1"/>
          </p:cNvSpPr>
          <p:nvPr>
            <p:ph type="title"/>
          </p:nvPr>
        </p:nvSpPr>
        <p:spPr>
          <a:xfrm>
            <a:off x="1679576" y="730250"/>
            <a:ext cx="21031200" cy="2651100"/>
          </a:xfrm>
          <a:prstGeom prst="rect">
            <a:avLst/>
          </a:prstGeom>
          <a:noFill/>
          <a:ln>
            <a:noFill/>
          </a:ln>
        </p:spPr>
        <p:txBody>
          <a:bodyPr spcFirstLastPara="1" wrap="square" lIns="182850" tIns="91400" rIns="182850" bIns="91400" anchor="ctr" anchorCtr="0">
            <a:normAutofit/>
          </a:bodyPr>
          <a:lstStyle>
            <a:lvl1pPr lvl="0" algn="l" rtl="0">
              <a:lnSpc>
                <a:spcPct val="90000"/>
              </a:lnSpc>
              <a:spcBef>
                <a:spcPts val="0"/>
              </a:spcBef>
              <a:spcAft>
                <a:spcPts val="0"/>
              </a:spcAft>
              <a:buClr>
                <a:schemeClr val="dk1"/>
              </a:buClr>
              <a:buSzPts val="36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15" name="Google Shape;315;g2ed470bbc4d_0_175"/>
          <p:cNvSpPr txBox="1">
            <a:spLocks noGrp="1"/>
          </p:cNvSpPr>
          <p:nvPr>
            <p:ph type="body" idx="1"/>
          </p:nvPr>
        </p:nvSpPr>
        <p:spPr>
          <a:xfrm>
            <a:off x="1679576" y="3362326"/>
            <a:ext cx="10315500" cy="1647900"/>
          </a:xfrm>
          <a:prstGeom prst="rect">
            <a:avLst/>
          </a:prstGeom>
          <a:noFill/>
          <a:ln>
            <a:noFill/>
          </a:ln>
        </p:spPr>
        <p:txBody>
          <a:bodyPr spcFirstLastPara="1" wrap="square" lIns="182850" tIns="91400" rIns="182850" bIns="91400" anchor="b" anchorCtr="0">
            <a:normAutofit/>
          </a:bodyPr>
          <a:lstStyle>
            <a:lvl1pPr marL="457200" lvl="0" indent="-228600" algn="l" rtl="0">
              <a:lnSpc>
                <a:spcPct val="90000"/>
              </a:lnSpc>
              <a:spcBef>
                <a:spcPts val="2000"/>
              </a:spcBef>
              <a:spcAft>
                <a:spcPts val="0"/>
              </a:spcAft>
              <a:buClr>
                <a:schemeClr val="dk1"/>
              </a:buClr>
              <a:buSzPts val="4800"/>
              <a:buNone/>
              <a:defRPr sz="4800" b="1"/>
            </a:lvl1pPr>
            <a:lvl2pPr marL="914400" lvl="1" indent="-228600" algn="l" rtl="0">
              <a:lnSpc>
                <a:spcPct val="90000"/>
              </a:lnSpc>
              <a:spcBef>
                <a:spcPts val="1000"/>
              </a:spcBef>
              <a:spcAft>
                <a:spcPts val="0"/>
              </a:spcAft>
              <a:buClr>
                <a:schemeClr val="dk1"/>
              </a:buClr>
              <a:buSzPts val="4000"/>
              <a:buNone/>
              <a:defRPr sz="4000" b="1"/>
            </a:lvl2pPr>
            <a:lvl3pPr marL="1371600" lvl="2" indent="-228600" algn="l" rtl="0">
              <a:lnSpc>
                <a:spcPct val="90000"/>
              </a:lnSpc>
              <a:spcBef>
                <a:spcPts val="1000"/>
              </a:spcBef>
              <a:spcAft>
                <a:spcPts val="0"/>
              </a:spcAft>
              <a:buClr>
                <a:schemeClr val="dk1"/>
              </a:buClr>
              <a:buSzPts val="3600"/>
              <a:buNone/>
              <a:defRPr sz="3600" b="1"/>
            </a:lvl3pPr>
            <a:lvl4pPr marL="1828800" lvl="3" indent="-228600" algn="l" rtl="0">
              <a:lnSpc>
                <a:spcPct val="90000"/>
              </a:lnSpc>
              <a:spcBef>
                <a:spcPts val="1000"/>
              </a:spcBef>
              <a:spcAft>
                <a:spcPts val="0"/>
              </a:spcAft>
              <a:buClr>
                <a:schemeClr val="dk1"/>
              </a:buClr>
              <a:buSzPts val="3200"/>
              <a:buNone/>
              <a:defRPr sz="3200" b="1"/>
            </a:lvl4pPr>
            <a:lvl5pPr marL="2286000" lvl="4" indent="-228600" algn="l" rtl="0">
              <a:lnSpc>
                <a:spcPct val="90000"/>
              </a:lnSpc>
              <a:spcBef>
                <a:spcPts val="1000"/>
              </a:spcBef>
              <a:spcAft>
                <a:spcPts val="0"/>
              </a:spcAft>
              <a:buClr>
                <a:schemeClr val="dk1"/>
              </a:buClr>
              <a:buSzPts val="3200"/>
              <a:buNone/>
              <a:defRPr sz="3200" b="1"/>
            </a:lvl5pPr>
            <a:lvl6pPr marL="2743200" lvl="5" indent="-228600" algn="l" rtl="0">
              <a:lnSpc>
                <a:spcPct val="90000"/>
              </a:lnSpc>
              <a:spcBef>
                <a:spcPts val="1000"/>
              </a:spcBef>
              <a:spcAft>
                <a:spcPts val="0"/>
              </a:spcAft>
              <a:buClr>
                <a:schemeClr val="dk1"/>
              </a:buClr>
              <a:buSzPts val="3200"/>
              <a:buNone/>
              <a:defRPr sz="3200" b="1"/>
            </a:lvl6pPr>
            <a:lvl7pPr marL="3200400" lvl="6" indent="-228600" algn="l" rtl="0">
              <a:lnSpc>
                <a:spcPct val="90000"/>
              </a:lnSpc>
              <a:spcBef>
                <a:spcPts val="1000"/>
              </a:spcBef>
              <a:spcAft>
                <a:spcPts val="0"/>
              </a:spcAft>
              <a:buClr>
                <a:schemeClr val="dk1"/>
              </a:buClr>
              <a:buSzPts val="3200"/>
              <a:buNone/>
              <a:defRPr sz="3200" b="1"/>
            </a:lvl7pPr>
            <a:lvl8pPr marL="3657600" lvl="7" indent="-228600" algn="l" rtl="0">
              <a:lnSpc>
                <a:spcPct val="90000"/>
              </a:lnSpc>
              <a:spcBef>
                <a:spcPts val="1000"/>
              </a:spcBef>
              <a:spcAft>
                <a:spcPts val="0"/>
              </a:spcAft>
              <a:buClr>
                <a:schemeClr val="dk1"/>
              </a:buClr>
              <a:buSzPts val="3200"/>
              <a:buNone/>
              <a:defRPr sz="3200" b="1"/>
            </a:lvl8pPr>
            <a:lvl9pPr marL="4114800" lvl="8" indent="-228600" algn="l" rtl="0">
              <a:lnSpc>
                <a:spcPct val="90000"/>
              </a:lnSpc>
              <a:spcBef>
                <a:spcPts val="1000"/>
              </a:spcBef>
              <a:spcAft>
                <a:spcPts val="0"/>
              </a:spcAft>
              <a:buClr>
                <a:schemeClr val="dk1"/>
              </a:buClr>
              <a:buSzPts val="3200"/>
              <a:buNone/>
              <a:defRPr sz="3200" b="1"/>
            </a:lvl9pPr>
          </a:lstStyle>
          <a:p>
            <a:endParaRPr/>
          </a:p>
        </p:txBody>
      </p:sp>
      <p:sp>
        <p:nvSpPr>
          <p:cNvPr id="316" name="Google Shape;316;g2ed470bbc4d_0_175"/>
          <p:cNvSpPr txBox="1">
            <a:spLocks noGrp="1"/>
          </p:cNvSpPr>
          <p:nvPr>
            <p:ph type="body" idx="2"/>
          </p:nvPr>
        </p:nvSpPr>
        <p:spPr>
          <a:xfrm>
            <a:off x="1679576" y="5010150"/>
            <a:ext cx="10315500" cy="7369200"/>
          </a:xfrm>
          <a:prstGeom prst="rect">
            <a:avLst/>
          </a:prstGeom>
          <a:noFill/>
          <a:ln>
            <a:noFill/>
          </a:ln>
        </p:spPr>
        <p:txBody>
          <a:bodyPr spcFirstLastPara="1" wrap="square" lIns="182850" tIns="91400" rIns="182850" bIns="91400" anchor="t" anchorCtr="0">
            <a:normAutofit/>
          </a:bodyPr>
          <a:lstStyle>
            <a:lvl1pPr marL="457200" lvl="0" indent="-457200" algn="l" rtl="0">
              <a:lnSpc>
                <a:spcPct val="90000"/>
              </a:lnSpc>
              <a:spcBef>
                <a:spcPts val="2000"/>
              </a:spcBef>
              <a:spcAft>
                <a:spcPts val="0"/>
              </a:spcAft>
              <a:buClr>
                <a:schemeClr val="dk1"/>
              </a:buClr>
              <a:buSzPts val="3600"/>
              <a:buChar char="•"/>
              <a:defRPr/>
            </a:lvl1pPr>
            <a:lvl2pPr marL="914400" lvl="1" indent="-457200" algn="l" rtl="0">
              <a:lnSpc>
                <a:spcPct val="90000"/>
              </a:lnSpc>
              <a:spcBef>
                <a:spcPts val="1000"/>
              </a:spcBef>
              <a:spcAft>
                <a:spcPts val="0"/>
              </a:spcAft>
              <a:buClr>
                <a:schemeClr val="dk1"/>
              </a:buClr>
              <a:buSzPts val="3600"/>
              <a:buChar char="•"/>
              <a:defRPr/>
            </a:lvl2pPr>
            <a:lvl3pPr marL="1371600" lvl="2" indent="-457200" algn="l" rtl="0">
              <a:lnSpc>
                <a:spcPct val="90000"/>
              </a:lnSpc>
              <a:spcBef>
                <a:spcPts val="1000"/>
              </a:spcBef>
              <a:spcAft>
                <a:spcPts val="0"/>
              </a:spcAft>
              <a:buClr>
                <a:schemeClr val="dk1"/>
              </a:buClr>
              <a:buSzPts val="3600"/>
              <a:buChar char="•"/>
              <a:defRPr/>
            </a:lvl3pPr>
            <a:lvl4pPr marL="1828800" lvl="3" indent="-457200" algn="l" rtl="0">
              <a:lnSpc>
                <a:spcPct val="90000"/>
              </a:lnSpc>
              <a:spcBef>
                <a:spcPts val="1000"/>
              </a:spcBef>
              <a:spcAft>
                <a:spcPts val="0"/>
              </a:spcAft>
              <a:buClr>
                <a:schemeClr val="dk1"/>
              </a:buClr>
              <a:buSzPts val="3600"/>
              <a:buChar char="•"/>
              <a:defRPr/>
            </a:lvl4pPr>
            <a:lvl5pPr marL="2286000" lvl="4" indent="-457200" algn="l" rtl="0">
              <a:lnSpc>
                <a:spcPct val="90000"/>
              </a:lnSpc>
              <a:spcBef>
                <a:spcPts val="1000"/>
              </a:spcBef>
              <a:spcAft>
                <a:spcPts val="0"/>
              </a:spcAft>
              <a:buClr>
                <a:schemeClr val="dk1"/>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317" name="Google Shape;317;g2ed470bbc4d_0_175"/>
          <p:cNvSpPr txBox="1">
            <a:spLocks noGrp="1"/>
          </p:cNvSpPr>
          <p:nvPr>
            <p:ph type="body" idx="3"/>
          </p:nvPr>
        </p:nvSpPr>
        <p:spPr>
          <a:xfrm>
            <a:off x="12344400" y="3362326"/>
            <a:ext cx="10366500" cy="1647900"/>
          </a:xfrm>
          <a:prstGeom prst="rect">
            <a:avLst/>
          </a:prstGeom>
          <a:noFill/>
          <a:ln>
            <a:noFill/>
          </a:ln>
        </p:spPr>
        <p:txBody>
          <a:bodyPr spcFirstLastPara="1" wrap="square" lIns="182850" tIns="91400" rIns="182850" bIns="91400" anchor="b" anchorCtr="0">
            <a:normAutofit/>
          </a:bodyPr>
          <a:lstStyle>
            <a:lvl1pPr marL="457200" lvl="0" indent="-228600" algn="l" rtl="0">
              <a:lnSpc>
                <a:spcPct val="90000"/>
              </a:lnSpc>
              <a:spcBef>
                <a:spcPts val="2000"/>
              </a:spcBef>
              <a:spcAft>
                <a:spcPts val="0"/>
              </a:spcAft>
              <a:buClr>
                <a:schemeClr val="dk1"/>
              </a:buClr>
              <a:buSzPts val="4800"/>
              <a:buNone/>
              <a:defRPr sz="4800" b="1"/>
            </a:lvl1pPr>
            <a:lvl2pPr marL="914400" lvl="1" indent="-228600" algn="l" rtl="0">
              <a:lnSpc>
                <a:spcPct val="90000"/>
              </a:lnSpc>
              <a:spcBef>
                <a:spcPts val="1000"/>
              </a:spcBef>
              <a:spcAft>
                <a:spcPts val="0"/>
              </a:spcAft>
              <a:buClr>
                <a:schemeClr val="dk1"/>
              </a:buClr>
              <a:buSzPts val="4000"/>
              <a:buNone/>
              <a:defRPr sz="4000" b="1"/>
            </a:lvl2pPr>
            <a:lvl3pPr marL="1371600" lvl="2" indent="-228600" algn="l" rtl="0">
              <a:lnSpc>
                <a:spcPct val="90000"/>
              </a:lnSpc>
              <a:spcBef>
                <a:spcPts val="1000"/>
              </a:spcBef>
              <a:spcAft>
                <a:spcPts val="0"/>
              </a:spcAft>
              <a:buClr>
                <a:schemeClr val="dk1"/>
              </a:buClr>
              <a:buSzPts val="3600"/>
              <a:buNone/>
              <a:defRPr sz="3600" b="1"/>
            </a:lvl3pPr>
            <a:lvl4pPr marL="1828800" lvl="3" indent="-228600" algn="l" rtl="0">
              <a:lnSpc>
                <a:spcPct val="90000"/>
              </a:lnSpc>
              <a:spcBef>
                <a:spcPts val="1000"/>
              </a:spcBef>
              <a:spcAft>
                <a:spcPts val="0"/>
              </a:spcAft>
              <a:buClr>
                <a:schemeClr val="dk1"/>
              </a:buClr>
              <a:buSzPts val="3200"/>
              <a:buNone/>
              <a:defRPr sz="3200" b="1"/>
            </a:lvl4pPr>
            <a:lvl5pPr marL="2286000" lvl="4" indent="-228600" algn="l" rtl="0">
              <a:lnSpc>
                <a:spcPct val="90000"/>
              </a:lnSpc>
              <a:spcBef>
                <a:spcPts val="1000"/>
              </a:spcBef>
              <a:spcAft>
                <a:spcPts val="0"/>
              </a:spcAft>
              <a:buClr>
                <a:schemeClr val="dk1"/>
              </a:buClr>
              <a:buSzPts val="3200"/>
              <a:buNone/>
              <a:defRPr sz="3200" b="1"/>
            </a:lvl5pPr>
            <a:lvl6pPr marL="2743200" lvl="5" indent="-228600" algn="l" rtl="0">
              <a:lnSpc>
                <a:spcPct val="90000"/>
              </a:lnSpc>
              <a:spcBef>
                <a:spcPts val="1000"/>
              </a:spcBef>
              <a:spcAft>
                <a:spcPts val="0"/>
              </a:spcAft>
              <a:buClr>
                <a:schemeClr val="dk1"/>
              </a:buClr>
              <a:buSzPts val="3200"/>
              <a:buNone/>
              <a:defRPr sz="3200" b="1"/>
            </a:lvl6pPr>
            <a:lvl7pPr marL="3200400" lvl="6" indent="-228600" algn="l" rtl="0">
              <a:lnSpc>
                <a:spcPct val="90000"/>
              </a:lnSpc>
              <a:spcBef>
                <a:spcPts val="1000"/>
              </a:spcBef>
              <a:spcAft>
                <a:spcPts val="0"/>
              </a:spcAft>
              <a:buClr>
                <a:schemeClr val="dk1"/>
              </a:buClr>
              <a:buSzPts val="3200"/>
              <a:buNone/>
              <a:defRPr sz="3200" b="1"/>
            </a:lvl7pPr>
            <a:lvl8pPr marL="3657600" lvl="7" indent="-228600" algn="l" rtl="0">
              <a:lnSpc>
                <a:spcPct val="90000"/>
              </a:lnSpc>
              <a:spcBef>
                <a:spcPts val="1000"/>
              </a:spcBef>
              <a:spcAft>
                <a:spcPts val="0"/>
              </a:spcAft>
              <a:buClr>
                <a:schemeClr val="dk1"/>
              </a:buClr>
              <a:buSzPts val="3200"/>
              <a:buNone/>
              <a:defRPr sz="3200" b="1"/>
            </a:lvl8pPr>
            <a:lvl9pPr marL="4114800" lvl="8" indent="-228600" algn="l" rtl="0">
              <a:lnSpc>
                <a:spcPct val="90000"/>
              </a:lnSpc>
              <a:spcBef>
                <a:spcPts val="1000"/>
              </a:spcBef>
              <a:spcAft>
                <a:spcPts val="0"/>
              </a:spcAft>
              <a:buClr>
                <a:schemeClr val="dk1"/>
              </a:buClr>
              <a:buSzPts val="3200"/>
              <a:buNone/>
              <a:defRPr sz="3200" b="1"/>
            </a:lvl9pPr>
          </a:lstStyle>
          <a:p>
            <a:endParaRPr/>
          </a:p>
        </p:txBody>
      </p:sp>
      <p:sp>
        <p:nvSpPr>
          <p:cNvPr id="318" name="Google Shape;318;g2ed470bbc4d_0_175"/>
          <p:cNvSpPr txBox="1">
            <a:spLocks noGrp="1"/>
          </p:cNvSpPr>
          <p:nvPr>
            <p:ph type="body" idx="4"/>
          </p:nvPr>
        </p:nvSpPr>
        <p:spPr>
          <a:xfrm>
            <a:off x="12344400" y="5010150"/>
            <a:ext cx="10366500" cy="7369200"/>
          </a:xfrm>
          <a:prstGeom prst="rect">
            <a:avLst/>
          </a:prstGeom>
          <a:noFill/>
          <a:ln>
            <a:noFill/>
          </a:ln>
        </p:spPr>
        <p:txBody>
          <a:bodyPr spcFirstLastPara="1" wrap="square" lIns="182850" tIns="91400" rIns="182850" bIns="91400" anchor="t" anchorCtr="0">
            <a:normAutofit/>
          </a:bodyPr>
          <a:lstStyle>
            <a:lvl1pPr marL="457200" lvl="0" indent="-457200" algn="l" rtl="0">
              <a:lnSpc>
                <a:spcPct val="90000"/>
              </a:lnSpc>
              <a:spcBef>
                <a:spcPts val="2000"/>
              </a:spcBef>
              <a:spcAft>
                <a:spcPts val="0"/>
              </a:spcAft>
              <a:buClr>
                <a:schemeClr val="dk1"/>
              </a:buClr>
              <a:buSzPts val="3600"/>
              <a:buChar char="•"/>
              <a:defRPr/>
            </a:lvl1pPr>
            <a:lvl2pPr marL="914400" lvl="1" indent="-457200" algn="l" rtl="0">
              <a:lnSpc>
                <a:spcPct val="90000"/>
              </a:lnSpc>
              <a:spcBef>
                <a:spcPts val="1000"/>
              </a:spcBef>
              <a:spcAft>
                <a:spcPts val="0"/>
              </a:spcAft>
              <a:buClr>
                <a:schemeClr val="dk1"/>
              </a:buClr>
              <a:buSzPts val="3600"/>
              <a:buChar char="•"/>
              <a:defRPr/>
            </a:lvl2pPr>
            <a:lvl3pPr marL="1371600" lvl="2" indent="-457200" algn="l" rtl="0">
              <a:lnSpc>
                <a:spcPct val="90000"/>
              </a:lnSpc>
              <a:spcBef>
                <a:spcPts val="1000"/>
              </a:spcBef>
              <a:spcAft>
                <a:spcPts val="0"/>
              </a:spcAft>
              <a:buClr>
                <a:schemeClr val="dk1"/>
              </a:buClr>
              <a:buSzPts val="3600"/>
              <a:buChar char="•"/>
              <a:defRPr/>
            </a:lvl3pPr>
            <a:lvl4pPr marL="1828800" lvl="3" indent="-457200" algn="l" rtl="0">
              <a:lnSpc>
                <a:spcPct val="90000"/>
              </a:lnSpc>
              <a:spcBef>
                <a:spcPts val="1000"/>
              </a:spcBef>
              <a:spcAft>
                <a:spcPts val="0"/>
              </a:spcAft>
              <a:buClr>
                <a:schemeClr val="dk1"/>
              </a:buClr>
              <a:buSzPts val="3600"/>
              <a:buChar char="•"/>
              <a:defRPr/>
            </a:lvl4pPr>
            <a:lvl5pPr marL="2286000" lvl="4" indent="-457200" algn="l" rtl="0">
              <a:lnSpc>
                <a:spcPct val="90000"/>
              </a:lnSpc>
              <a:spcBef>
                <a:spcPts val="1000"/>
              </a:spcBef>
              <a:spcAft>
                <a:spcPts val="0"/>
              </a:spcAft>
              <a:buClr>
                <a:schemeClr val="dk1"/>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319" name="Google Shape;319;g2ed470bbc4d_0_175"/>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20" name="Google Shape;320;g2ed470bbc4d_0_175"/>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21" name="Google Shape;321;g2ed470bbc4d_0_175"/>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2"/>
        <p:cNvGrpSpPr/>
        <p:nvPr/>
      </p:nvGrpSpPr>
      <p:grpSpPr>
        <a:xfrm>
          <a:off x="0" y="0"/>
          <a:ext cx="0" cy="0"/>
          <a:chOff x="0" y="0"/>
          <a:chExt cx="0" cy="0"/>
        </a:xfrm>
      </p:grpSpPr>
      <p:sp>
        <p:nvSpPr>
          <p:cNvPr id="323" name="Google Shape;323;g2ed470bbc4d_0_184"/>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lvl="0" algn="l" rtl="0">
              <a:lnSpc>
                <a:spcPct val="90000"/>
              </a:lnSpc>
              <a:spcBef>
                <a:spcPts val="0"/>
              </a:spcBef>
              <a:spcAft>
                <a:spcPts val="0"/>
              </a:spcAft>
              <a:buClr>
                <a:schemeClr val="dk1"/>
              </a:buClr>
              <a:buSzPts val="36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24" name="Google Shape;324;g2ed470bbc4d_0_184"/>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25" name="Google Shape;325;g2ed470bbc4d_0_184"/>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26" name="Google Shape;326;g2ed470bbc4d_0_184"/>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7"/>
        <p:cNvGrpSpPr/>
        <p:nvPr/>
      </p:nvGrpSpPr>
      <p:grpSpPr>
        <a:xfrm>
          <a:off x="0" y="0"/>
          <a:ext cx="0" cy="0"/>
          <a:chOff x="0" y="0"/>
          <a:chExt cx="0" cy="0"/>
        </a:xfrm>
      </p:grpSpPr>
      <p:sp>
        <p:nvSpPr>
          <p:cNvPr id="328" name="Google Shape;328;g2ed470bbc4d_0_189"/>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29" name="Google Shape;329;g2ed470bbc4d_0_189"/>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30" name="Google Shape;330;g2ed470bbc4d_0_189"/>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1"/>
        <p:cNvGrpSpPr/>
        <p:nvPr/>
      </p:nvGrpSpPr>
      <p:grpSpPr>
        <a:xfrm>
          <a:off x="0" y="0"/>
          <a:ext cx="0" cy="0"/>
          <a:chOff x="0" y="0"/>
          <a:chExt cx="0" cy="0"/>
        </a:xfrm>
      </p:grpSpPr>
      <p:sp>
        <p:nvSpPr>
          <p:cNvPr id="332" name="Google Shape;332;g2ed470bbc4d_0_193"/>
          <p:cNvSpPr txBox="1">
            <a:spLocks noGrp="1"/>
          </p:cNvSpPr>
          <p:nvPr>
            <p:ph type="title"/>
          </p:nvPr>
        </p:nvSpPr>
        <p:spPr>
          <a:xfrm>
            <a:off x="1679576" y="914400"/>
            <a:ext cx="7864500" cy="3200400"/>
          </a:xfrm>
          <a:prstGeom prst="rect">
            <a:avLst/>
          </a:prstGeom>
          <a:noFill/>
          <a:ln>
            <a:noFill/>
          </a:ln>
        </p:spPr>
        <p:txBody>
          <a:bodyPr spcFirstLastPara="1" wrap="square" lIns="182850" tIns="91400" rIns="182850" bIns="91400" anchor="b" anchorCtr="0">
            <a:normAutofit/>
          </a:bodyPr>
          <a:lstStyle>
            <a:lvl1pPr lvl="0" algn="l" rtl="0">
              <a:lnSpc>
                <a:spcPct val="90000"/>
              </a:lnSpc>
              <a:spcBef>
                <a:spcPts val="0"/>
              </a:spcBef>
              <a:spcAft>
                <a:spcPts val="0"/>
              </a:spcAft>
              <a:buClr>
                <a:schemeClr val="dk1"/>
              </a:buClr>
              <a:buSzPts val="6400"/>
              <a:buFont typeface="Calibri"/>
              <a:buNone/>
              <a:defRPr sz="64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33" name="Google Shape;333;g2ed470bbc4d_0_193"/>
          <p:cNvSpPr txBox="1">
            <a:spLocks noGrp="1"/>
          </p:cNvSpPr>
          <p:nvPr>
            <p:ph type="body" idx="1"/>
          </p:nvPr>
        </p:nvSpPr>
        <p:spPr>
          <a:xfrm>
            <a:off x="10366376" y="1974850"/>
            <a:ext cx="12344400" cy="9747300"/>
          </a:xfrm>
          <a:prstGeom prst="rect">
            <a:avLst/>
          </a:prstGeom>
          <a:noFill/>
          <a:ln>
            <a:noFill/>
          </a:ln>
        </p:spPr>
        <p:txBody>
          <a:bodyPr spcFirstLastPara="1" wrap="square" lIns="182850" tIns="91400" rIns="182850" bIns="91400" anchor="t" anchorCtr="0">
            <a:normAutofit/>
          </a:bodyPr>
          <a:lstStyle>
            <a:lvl1pPr marL="457200" lvl="0" indent="-635000" algn="l" rtl="0">
              <a:lnSpc>
                <a:spcPct val="90000"/>
              </a:lnSpc>
              <a:spcBef>
                <a:spcPts val="2000"/>
              </a:spcBef>
              <a:spcAft>
                <a:spcPts val="0"/>
              </a:spcAft>
              <a:buClr>
                <a:schemeClr val="dk1"/>
              </a:buClr>
              <a:buSzPts val="6400"/>
              <a:buChar char="•"/>
              <a:defRPr sz="6400"/>
            </a:lvl1pPr>
            <a:lvl2pPr marL="914400" lvl="1" indent="-584200" algn="l" rtl="0">
              <a:lnSpc>
                <a:spcPct val="90000"/>
              </a:lnSpc>
              <a:spcBef>
                <a:spcPts val="1000"/>
              </a:spcBef>
              <a:spcAft>
                <a:spcPts val="0"/>
              </a:spcAft>
              <a:buClr>
                <a:schemeClr val="dk1"/>
              </a:buClr>
              <a:buSzPts val="5600"/>
              <a:buChar char="•"/>
              <a:defRPr sz="5600"/>
            </a:lvl2pPr>
            <a:lvl3pPr marL="1371600" lvl="2" indent="-533400" algn="l" rtl="0">
              <a:lnSpc>
                <a:spcPct val="90000"/>
              </a:lnSpc>
              <a:spcBef>
                <a:spcPts val="1000"/>
              </a:spcBef>
              <a:spcAft>
                <a:spcPts val="0"/>
              </a:spcAft>
              <a:buClr>
                <a:schemeClr val="dk1"/>
              </a:buClr>
              <a:buSzPts val="4800"/>
              <a:buChar char="•"/>
              <a:defRPr sz="4800"/>
            </a:lvl3pPr>
            <a:lvl4pPr marL="1828800" lvl="3" indent="-482600" algn="l" rtl="0">
              <a:lnSpc>
                <a:spcPct val="90000"/>
              </a:lnSpc>
              <a:spcBef>
                <a:spcPts val="1000"/>
              </a:spcBef>
              <a:spcAft>
                <a:spcPts val="0"/>
              </a:spcAft>
              <a:buClr>
                <a:schemeClr val="dk1"/>
              </a:buClr>
              <a:buSzPts val="4000"/>
              <a:buChar char="•"/>
              <a:defRPr sz="4000"/>
            </a:lvl4pPr>
            <a:lvl5pPr marL="2286000" lvl="4" indent="-482600" algn="l" rtl="0">
              <a:lnSpc>
                <a:spcPct val="90000"/>
              </a:lnSpc>
              <a:spcBef>
                <a:spcPts val="1000"/>
              </a:spcBef>
              <a:spcAft>
                <a:spcPts val="0"/>
              </a:spcAft>
              <a:buClr>
                <a:schemeClr val="dk1"/>
              </a:buClr>
              <a:buSzPts val="4000"/>
              <a:buChar char="•"/>
              <a:defRPr sz="4000"/>
            </a:lvl5pPr>
            <a:lvl6pPr marL="2743200" lvl="5" indent="-482600" algn="l" rtl="0">
              <a:lnSpc>
                <a:spcPct val="90000"/>
              </a:lnSpc>
              <a:spcBef>
                <a:spcPts val="1000"/>
              </a:spcBef>
              <a:spcAft>
                <a:spcPts val="0"/>
              </a:spcAft>
              <a:buClr>
                <a:schemeClr val="dk1"/>
              </a:buClr>
              <a:buSzPts val="4000"/>
              <a:buChar char="•"/>
              <a:defRPr sz="4000"/>
            </a:lvl6pPr>
            <a:lvl7pPr marL="3200400" lvl="6" indent="-482600" algn="l" rtl="0">
              <a:lnSpc>
                <a:spcPct val="90000"/>
              </a:lnSpc>
              <a:spcBef>
                <a:spcPts val="1000"/>
              </a:spcBef>
              <a:spcAft>
                <a:spcPts val="0"/>
              </a:spcAft>
              <a:buClr>
                <a:schemeClr val="dk1"/>
              </a:buClr>
              <a:buSzPts val="4000"/>
              <a:buChar char="•"/>
              <a:defRPr sz="4000"/>
            </a:lvl7pPr>
            <a:lvl8pPr marL="3657600" lvl="7" indent="-482600" algn="l" rtl="0">
              <a:lnSpc>
                <a:spcPct val="90000"/>
              </a:lnSpc>
              <a:spcBef>
                <a:spcPts val="1000"/>
              </a:spcBef>
              <a:spcAft>
                <a:spcPts val="0"/>
              </a:spcAft>
              <a:buClr>
                <a:schemeClr val="dk1"/>
              </a:buClr>
              <a:buSzPts val="4000"/>
              <a:buChar char="•"/>
              <a:defRPr sz="4000"/>
            </a:lvl8pPr>
            <a:lvl9pPr marL="4114800" lvl="8" indent="-482600" algn="l" rtl="0">
              <a:lnSpc>
                <a:spcPct val="90000"/>
              </a:lnSpc>
              <a:spcBef>
                <a:spcPts val="1000"/>
              </a:spcBef>
              <a:spcAft>
                <a:spcPts val="0"/>
              </a:spcAft>
              <a:buClr>
                <a:schemeClr val="dk1"/>
              </a:buClr>
              <a:buSzPts val="4000"/>
              <a:buChar char="•"/>
              <a:defRPr sz="4000"/>
            </a:lvl9pPr>
          </a:lstStyle>
          <a:p>
            <a:endParaRPr/>
          </a:p>
        </p:txBody>
      </p:sp>
      <p:sp>
        <p:nvSpPr>
          <p:cNvPr id="334" name="Google Shape;334;g2ed470bbc4d_0_193"/>
          <p:cNvSpPr txBox="1">
            <a:spLocks noGrp="1"/>
          </p:cNvSpPr>
          <p:nvPr>
            <p:ph type="body" idx="2"/>
          </p:nvPr>
        </p:nvSpPr>
        <p:spPr>
          <a:xfrm>
            <a:off x="1679576" y="4114800"/>
            <a:ext cx="7864500" cy="7623300"/>
          </a:xfrm>
          <a:prstGeom prst="rect">
            <a:avLst/>
          </a:prstGeom>
          <a:noFill/>
          <a:ln>
            <a:noFill/>
          </a:ln>
        </p:spPr>
        <p:txBody>
          <a:bodyPr spcFirstLastPara="1" wrap="square" lIns="182850" tIns="91400" rIns="182850" bIns="91400" anchor="t" anchorCtr="0">
            <a:normAutofit/>
          </a:bodyPr>
          <a:lstStyle>
            <a:lvl1pPr marL="457200" lvl="0" indent="-228600" algn="l" rtl="0">
              <a:lnSpc>
                <a:spcPct val="90000"/>
              </a:lnSpc>
              <a:spcBef>
                <a:spcPts val="2000"/>
              </a:spcBef>
              <a:spcAft>
                <a:spcPts val="0"/>
              </a:spcAft>
              <a:buClr>
                <a:schemeClr val="dk1"/>
              </a:buClr>
              <a:buSzPts val="3200"/>
              <a:buNone/>
              <a:defRPr sz="3200"/>
            </a:lvl1pPr>
            <a:lvl2pPr marL="914400" lvl="1" indent="-228600" algn="l" rtl="0">
              <a:lnSpc>
                <a:spcPct val="90000"/>
              </a:lnSpc>
              <a:spcBef>
                <a:spcPts val="1000"/>
              </a:spcBef>
              <a:spcAft>
                <a:spcPts val="0"/>
              </a:spcAft>
              <a:buClr>
                <a:schemeClr val="dk1"/>
              </a:buClr>
              <a:buSzPts val="2800"/>
              <a:buNone/>
              <a:defRPr sz="2800"/>
            </a:lvl2pPr>
            <a:lvl3pPr marL="1371600" lvl="2" indent="-228600" algn="l" rtl="0">
              <a:lnSpc>
                <a:spcPct val="90000"/>
              </a:lnSpc>
              <a:spcBef>
                <a:spcPts val="1000"/>
              </a:spcBef>
              <a:spcAft>
                <a:spcPts val="0"/>
              </a:spcAft>
              <a:buClr>
                <a:schemeClr val="dk1"/>
              </a:buClr>
              <a:buSzPts val="2400"/>
              <a:buNone/>
              <a:defRPr sz="2400"/>
            </a:lvl3pPr>
            <a:lvl4pPr marL="1828800" lvl="3" indent="-228600" algn="l" rtl="0">
              <a:lnSpc>
                <a:spcPct val="90000"/>
              </a:lnSpc>
              <a:spcBef>
                <a:spcPts val="1000"/>
              </a:spcBef>
              <a:spcAft>
                <a:spcPts val="0"/>
              </a:spcAft>
              <a:buClr>
                <a:schemeClr val="dk1"/>
              </a:buClr>
              <a:buSzPts val="2000"/>
              <a:buNone/>
              <a:defRPr sz="2000"/>
            </a:lvl4pPr>
            <a:lvl5pPr marL="2286000" lvl="4" indent="-228600" algn="l" rtl="0">
              <a:lnSpc>
                <a:spcPct val="90000"/>
              </a:lnSpc>
              <a:spcBef>
                <a:spcPts val="1000"/>
              </a:spcBef>
              <a:spcAft>
                <a:spcPts val="0"/>
              </a:spcAft>
              <a:buClr>
                <a:schemeClr val="dk1"/>
              </a:buClr>
              <a:buSzPts val="2000"/>
              <a:buNone/>
              <a:defRPr sz="2000"/>
            </a:lvl5pPr>
            <a:lvl6pPr marL="2743200" lvl="5" indent="-228600" algn="l" rtl="0">
              <a:lnSpc>
                <a:spcPct val="90000"/>
              </a:lnSpc>
              <a:spcBef>
                <a:spcPts val="1000"/>
              </a:spcBef>
              <a:spcAft>
                <a:spcPts val="0"/>
              </a:spcAft>
              <a:buClr>
                <a:schemeClr val="dk1"/>
              </a:buClr>
              <a:buSzPts val="2000"/>
              <a:buNone/>
              <a:defRPr sz="2000"/>
            </a:lvl6pPr>
            <a:lvl7pPr marL="3200400" lvl="6" indent="-228600" algn="l" rtl="0">
              <a:lnSpc>
                <a:spcPct val="90000"/>
              </a:lnSpc>
              <a:spcBef>
                <a:spcPts val="1000"/>
              </a:spcBef>
              <a:spcAft>
                <a:spcPts val="0"/>
              </a:spcAft>
              <a:buClr>
                <a:schemeClr val="dk1"/>
              </a:buClr>
              <a:buSzPts val="2000"/>
              <a:buNone/>
              <a:defRPr sz="2000"/>
            </a:lvl7pPr>
            <a:lvl8pPr marL="3657600" lvl="7" indent="-228600" algn="l" rtl="0">
              <a:lnSpc>
                <a:spcPct val="90000"/>
              </a:lnSpc>
              <a:spcBef>
                <a:spcPts val="1000"/>
              </a:spcBef>
              <a:spcAft>
                <a:spcPts val="0"/>
              </a:spcAft>
              <a:buClr>
                <a:schemeClr val="dk1"/>
              </a:buClr>
              <a:buSzPts val="2000"/>
              <a:buNone/>
              <a:defRPr sz="2000"/>
            </a:lvl8pPr>
            <a:lvl9pPr marL="4114800" lvl="8" indent="-228600" algn="l" rtl="0">
              <a:lnSpc>
                <a:spcPct val="90000"/>
              </a:lnSpc>
              <a:spcBef>
                <a:spcPts val="1000"/>
              </a:spcBef>
              <a:spcAft>
                <a:spcPts val="0"/>
              </a:spcAft>
              <a:buClr>
                <a:schemeClr val="dk1"/>
              </a:buClr>
              <a:buSzPts val="2000"/>
              <a:buNone/>
              <a:defRPr sz="2000"/>
            </a:lvl9pPr>
          </a:lstStyle>
          <a:p>
            <a:endParaRPr/>
          </a:p>
        </p:txBody>
      </p:sp>
      <p:sp>
        <p:nvSpPr>
          <p:cNvPr id="335" name="Google Shape;335;g2ed470bbc4d_0_193"/>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36" name="Google Shape;336;g2ed470bbc4d_0_193"/>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37" name="Google Shape;337;g2ed470bbc4d_0_193"/>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8"/>
        <p:cNvGrpSpPr/>
        <p:nvPr/>
      </p:nvGrpSpPr>
      <p:grpSpPr>
        <a:xfrm>
          <a:off x="0" y="0"/>
          <a:ext cx="0" cy="0"/>
          <a:chOff x="0" y="0"/>
          <a:chExt cx="0" cy="0"/>
        </a:xfrm>
      </p:grpSpPr>
      <p:sp>
        <p:nvSpPr>
          <p:cNvPr id="339" name="Google Shape;339;g2ed470bbc4d_0_200"/>
          <p:cNvSpPr txBox="1">
            <a:spLocks noGrp="1"/>
          </p:cNvSpPr>
          <p:nvPr>
            <p:ph type="title"/>
          </p:nvPr>
        </p:nvSpPr>
        <p:spPr>
          <a:xfrm>
            <a:off x="1679576" y="914400"/>
            <a:ext cx="7864500" cy="3200400"/>
          </a:xfrm>
          <a:prstGeom prst="rect">
            <a:avLst/>
          </a:prstGeom>
          <a:noFill/>
          <a:ln>
            <a:noFill/>
          </a:ln>
        </p:spPr>
        <p:txBody>
          <a:bodyPr spcFirstLastPara="1" wrap="square" lIns="182850" tIns="91400" rIns="182850" bIns="91400" anchor="b" anchorCtr="0">
            <a:normAutofit/>
          </a:bodyPr>
          <a:lstStyle>
            <a:lvl1pPr lvl="0" algn="l" rtl="0">
              <a:lnSpc>
                <a:spcPct val="90000"/>
              </a:lnSpc>
              <a:spcBef>
                <a:spcPts val="0"/>
              </a:spcBef>
              <a:spcAft>
                <a:spcPts val="0"/>
              </a:spcAft>
              <a:buClr>
                <a:schemeClr val="dk1"/>
              </a:buClr>
              <a:buSzPts val="6400"/>
              <a:buFont typeface="Calibri"/>
              <a:buNone/>
              <a:defRPr sz="6400"/>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40" name="Google Shape;340;g2ed470bbc4d_0_200"/>
          <p:cNvSpPr>
            <a:spLocks noGrp="1"/>
          </p:cNvSpPr>
          <p:nvPr>
            <p:ph type="pic" idx="2"/>
          </p:nvPr>
        </p:nvSpPr>
        <p:spPr>
          <a:xfrm>
            <a:off x="10366376" y="1974850"/>
            <a:ext cx="12344400" cy="9747300"/>
          </a:xfrm>
          <a:prstGeom prst="rect">
            <a:avLst/>
          </a:prstGeom>
          <a:noFill/>
          <a:ln>
            <a:noFill/>
          </a:ln>
        </p:spPr>
      </p:sp>
      <p:sp>
        <p:nvSpPr>
          <p:cNvPr id="341" name="Google Shape;341;g2ed470bbc4d_0_200"/>
          <p:cNvSpPr txBox="1">
            <a:spLocks noGrp="1"/>
          </p:cNvSpPr>
          <p:nvPr>
            <p:ph type="body" idx="1"/>
          </p:nvPr>
        </p:nvSpPr>
        <p:spPr>
          <a:xfrm>
            <a:off x="1679576" y="4114800"/>
            <a:ext cx="7864500" cy="7623300"/>
          </a:xfrm>
          <a:prstGeom prst="rect">
            <a:avLst/>
          </a:prstGeom>
          <a:noFill/>
          <a:ln>
            <a:noFill/>
          </a:ln>
        </p:spPr>
        <p:txBody>
          <a:bodyPr spcFirstLastPara="1" wrap="square" lIns="182850" tIns="91400" rIns="182850" bIns="91400" anchor="t" anchorCtr="0">
            <a:normAutofit/>
          </a:bodyPr>
          <a:lstStyle>
            <a:lvl1pPr marL="457200" lvl="0" indent="-228600" algn="l" rtl="0">
              <a:lnSpc>
                <a:spcPct val="90000"/>
              </a:lnSpc>
              <a:spcBef>
                <a:spcPts val="2000"/>
              </a:spcBef>
              <a:spcAft>
                <a:spcPts val="0"/>
              </a:spcAft>
              <a:buClr>
                <a:schemeClr val="dk1"/>
              </a:buClr>
              <a:buSzPts val="3200"/>
              <a:buNone/>
              <a:defRPr sz="3200"/>
            </a:lvl1pPr>
            <a:lvl2pPr marL="914400" lvl="1" indent="-228600" algn="l" rtl="0">
              <a:lnSpc>
                <a:spcPct val="90000"/>
              </a:lnSpc>
              <a:spcBef>
                <a:spcPts val="1000"/>
              </a:spcBef>
              <a:spcAft>
                <a:spcPts val="0"/>
              </a:spcAft>
              <a:buClr>
                <a:schemeClr val="dk1"/>
              </a:buClr>
              <a:buSzPts val="2800"/>
              <a:buNone/>
              <a:defRPr sz="2800"/>
            </a:lvl2pPr>
            <a:lvl3pPr marL="1371600" lvl="2" indent="-228600" algn="l" rtl="0">
              <a:lnSpc>
                <a:spcPct val="90000"/>
              </a:lnSpc>
              <a:spcBef>
                <a:spcPts val="1000"/>
              </a:spcBef>
              <a:spcAft>
                <a:spcPts val="0"/>
              </a:spcAft>
              <a:buClr>
                <a:schemeClr val="dk1"/>
              </a:buClr>
              <a:buSzPts val="2400"/>
              <a:buNone/>
              <a:defRPr sz="2400"/>
            </a:lvl3pPr>
            <a:lvl4pPr marL="1828800" lvl="3" indent="-228600" algn="l" rtl="0">
              <a:lnSpc>
                <a:spcPct val="90000"/>
              </a:lnSpc>
              <a:spcBef>
                <a:spcPts val="1000"/>
              </a:spcBef>
              <a:spcAft>
                <a:spcPts val="0"/>
              </a:spcAft>
              <a:buClr>
                <a:schemeClr val="dk1"/>
              </a:buClr>
              <a:buSzPts val="2000"/>
              <a:buNone/>
              <a:defRPr sz="2000"/>
            </a:lvl4pPr>
            <a:lvl5pPr marL="2286000" lvl="4" indent="-228600" algn="l" rtl="0">
              <a:lnSpc>
                <a:spcPct val="90000"/>
              </a:lnSpc>
              <a:spcBef>
                <a:spcPts val="1000"/>
              </a:spcBef>
              <a:spcAft>
                <a:spcPts val="0"/>
              </a:spcAft>
              <a:buClr>
                <a:schemeClr val="dk1"/>
              </a:buClr>
              <a:buSzPts val="2000"/>
              <a:buNone/>
              <a:defRPr sz="2000"/>
            </a:lvl5pPr>
            <a:lvl6pPr marL="2743200" lvl="5" indent="-228600" algn="l" rtl="0">
              <a:lnSpc>
                <a:spcPct val="90000"/>
              </a:lnSpc>
              <a:spcBef>
                <a:spcPts val="1000"/>
              </a:spcBef>
              <a:spcAft>
                <a:spcPts val="0"/>
              </a:spcAft>
              <a:buClr>
                <a:schemeClr val="dk1"/>
              </a:buClr>
              <a:buSzPts val="2000"/>
              <a:buNone/>
              <a:defRPr sz="2000"/>
            </a:lvl6pPr>
            <a:lvl7pPr marL="3200400" lvl="6" indent="-228600" algn="l" rtl="0">
              <a:lnSpc>
                <a:spcPct val="90000"/>
              </a:lnSpc>
              <a:spcBef>
                <a:spcPts val="1000"/>
              </a:spcBef>
              <a:spcAft>
                <a:spcPts val="0"/>
              </a:spcAft>
              <a:buClr>
                <a:schemeClr val="dk1"/>
              </a:buClr>
              <a:buSzPts val="2000"/>
              <a:buNone/>
              <a:defRPr sz="2000"/>
            </a:lvl7pPr>
            <a:lvl8pPr marL="3657600" lvl="7" indent="-228600" algn="l" rtl="0">
              <a:lnSpc>
                <a:spcPct val="90000"/>
              </a:lnSpc>
              <a:spcBef>
                <a:spcPts val="1000"/>
              </a:spcBef>
              <a:spcAft>
                <a:spcPts val="0"/>
              </a:spcAft>
              <a:buClr>
                <a:schemeClr val="dk1"/>
              </a:buClr>
              <a:buSzPts val="2000"/>
              <a:buNone/>
              <a:defRPr sz="2000"/>
            </a:lvl8pPr>
            <a:lvl9pPr marL="4114800" lvl="8" indent="-228600" algn="l" rtl="0">
              <a:lnSpc>
                <a:spcPct val="90000"/>
              </a:lnSpc>
              <a:spcBef>
                <a:spcPts val="1000"/>
              </a:spcBef>
              <a:spcAft>
                <a:spcPts val="0"/>
              </a:spcAft>
              <a:buClr>
                <a:schemeClr val="dk1"/>
              </a:buClr>
              <a:buSzPts val="2000"/>
              <a:buNone/>
              <a:defRPr sz="2000"/>
            </a:lvl9pPr>
          </a:lstStyle>
          <a:p>
            <a:endParaRPr/>
          </a:p>
        </p:txBody>
      </p:sp>
      <p:sp>
        <p:nvSpPr>
          <p:cNvPr id="342" name="Google Shape;342;g2ed470bbc4d_0_200"/>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43" name="Google Shape;343;g2ed470bbc4d_0_200"/>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44" name="Google Shape;344;g2ed470bbc4d_0_200"/>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5"/>
        <p:cNvGrpSpPr/>
        <p:nvPr/>
      </p:nvGrpSpPr>
      <p:grpSpPr>
        <a:xfrm>
          <a:off x="0" y="0"/>
          <a:ext cx="0" cy="0"/>
          <a:chOff x="0" y="0"/>
          <a:chExt cx="0" cy="0"/>
        </a:xfrm>
      </p:grpSpPr>
      <p:sp>
        <p:nvSpPr>
          <p:cNvPr id="346" name="Google Shape;346;g2ed470bbc4d_0_207"/>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lvl="0" algn="l" rtl="0">
              <a:lnSpc>
                <a:spcPct val="90000"/>
              </a:lnSpc>
              <a:spcBef>
                <a:spcPts val="0"/>
              </a:spcBef>
              <a:spcAft>
                <a:spcPts val="0"/>
              </a:spcAft>
              <a:buClr>
                <a:schemeClr val="dk1"/>
              </a:buClr>
              <a:buSzPts val="36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47" name="Google Shape;347;g2ed470bbc4d_0_207"/>
          <p:cNvSpPr txBox="1">
            <a:spLocks noGrp="1"/>
          </p:cNvSpPr>
          <p:nvPr>
            <p:ph type="body" idx="1"/>
          </p:nvPr>
        </p:nvSpPr>
        <p:spPr>
          <a:xfrm rot="5400000">
            <a:off x="7840650" y="-2513000"/>
            <a:ext cx="8702700" cy="21031200"/>
          </a:xfrm>
          <a:prstGeom prst="rect">
            <a:avLst/>
          </a:prstGeom>
          <a:noFill/>
          <a:ln>
            <a:noFill/>
          </a:ln>
        </p:spPr>
        <p:txBody>
          <a:bodyPr spcFirstLastPara="1" wrap="square" lIns="182850" tIns="91400" rIns="182850" bIns="91400" anchor="t" anchorCtr="0">
            <a:normAutofit/>
          </a:bodyPr>
          <a:lstStyle>
            <a:lvl1pPr marL="457200" lvl="0" indent="-457200" algn="l" rtl="0">
              <a:lnSpc>
                <a:spcPct val="90000"/>
              </a:lnSpc>
              <a:spcBef>
                <a:spcPts val="2000"/>
              </a:spcBef>
              <a:spcAft>
                <a:spcPts val="0"/>
              </a:spcAft>
              <a:buClr>
                <a:schemeClr val="dk1"/>
              </a:buClr>
              <a:buSzPts val="3600"/>
              <a:buChar char="•"/>
              <a:defRPr/>
            </a:lvl1pPr>
            <a:lvl2pPr marL="914400" lvl="1" indent="-457200" algn="l" rtl="0">
              <a:lnSpc>
                <a:spcPct val="90000"/>
              </a:lnSpc>
              <a:spcBef>
                <a:spcPts val="1000"/>
              </a:spcBef>
              <a:spcAft>
                <a:spcPts val="0"/>
              </a:spcAft>
              <a:buClr>
                <a:schemeClr val="dk1"/>
              </a:buClr>
              <a:buSzPts val="3600"/>
              <a:buChar char="•"/>
              <a:defRPr/>
            </a:lvl2pPr>
            <a:lvl3pPr marL="1371600" lvl="2" indent="-457200" algn="l" rtl="0">
              <a:lnSpc>
                <a:spcPct val="90000"/>
              </a:lnSpc>
              <a:spcBef>
                <a:spcPts val="1000"/>
              </a:spcBef>
              <a:spcAft>
                <a:spcPts val="0"/>
              </a:spcAft>
              <a:buClr>
                <a:schemeClr val="dk1"/>
              </a:buClr>
              <a:buSzPts val="3600"/>
              <a:buChar char="•"/>
              <a:defRPr/>
            </a:lvl3pPr>
            <a:lvl4pPr marL="1828800" lvl="3" indent="-457200" algn="l" rtl="0">
              <a:lnSpc>
                <a:spcPct val="90000"/>
              </a:lnSpc>
              <a:spcBef>
                <a:spcPts val="1000"/>
              </a:spcBef>
              <a:spcAft>
                <a:spcPts val="0"/>
              </a:spcAft>
              <a:buClr>
                <a:schemeClr val="dk1"/>
              </a:buClr>
              <a:buSzPts val="3600"/>
              <a:buChar char="•"/>
              <a:defRPr/>
            </a:lvl4pPr>
            <a:lvl5pPr marL="2286000" lvl="4" indent="-457200" algn="l" rtl="0">
              <a:lnSpc>
                <a:spcPct val="90000"/>
              </a:lnSpc>
              <a:spcBef>
                <a:spcPts val="1000"/>
              </a:spcBef>
              <a:spcAft>
                <a:spcPts val="0"/>
              </a:spcAft>
              <a:buClr>
                <a:schemeClr val="dk1"/>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348" name="Google Shape;348;g2ed470bbc4d_0_207"/>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49" name="Google Shape;349;g2ed470bbc4d_0_207"/>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50" name="Google Shape;350;g2ed470bbc4d_0_207"/>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51"/>
        <p:cNvGrpSpPr/>
        <p:nvPr/>
      </p:nvGrpSpPr>
      <p:grpSpPr>
        <a:xfrm>
          <a:off x="0" y="0"/>
          <a:ext cx="0" cy="0"/>
          <a:chOff x="0" y="0"/>
          <a:chExt cx="0" cy="0"/>
        </a:xfrm>
      </p:grpSpPr>
      <p:sp>
        <p:nvSpPr>
          <p:cNvPr id="352" name="Google Shape;352;g2ed470bbc4d_0_213"/>
          <p:cNvSpPr txBox="1">
            <a:spLocks noGrp="1"/>
          </p:cNvSpPr>
          <p:nvPr>
            <p:ph type="title"/>
          </p:nvPr>
        </p:nvSpPr>
        <p:spPr>
          <a:xfrm rot="5400000">
            <a:off x="14266800" y="3913250"/>
            <a:ext cx="11623800" cy="5257800"/>
          </a:xfrm>
          <a:prstGeom prst="rect">
            <a:avLst/>
          </a:prstGeom>
          <a:noFill/>
          <a:ln>
            <a:noFill/>
          </a:ln>
        </p:spPr>
        <p:txBody>
          <a:bodyPr spcFirstLastPara="1" wrap="square" lIns="182850" tIns="91400" rIns="182850" bIns="91400" anchor="ctr" anchorCtr="0">
            <a:normAutofit/>
          </a:bodyPr>
          <a:lstStyle>
            <a:lvl1pPr lvl="0" algn="l" rtl="0">
              <a:lnSpc>
                <a:spcPct val="90000"/>
              </a:lnSpc>
              <a:spcBef>
                <a:spcPts val="0"/>
              </a:spcBef>
              <a:spcAft>
                <a:spcPts val="0"/>
              </a:spcAft>
              <a:buClr>
                <a:schemeClr val="dk1"/>
              </a:buClr>
              <a:buSzPts val="36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53" name="Google Shape;353;g2ed470bbc4d_0_213"/>
          <p:cNvSpPr txBox="1">
            <a:spLocks noGrp="1"/>
          </p:cNvSpPr>
          <p:nvPr>
            <p:ph type="body" idx="1"/>
          </p:nvPr>
        </p:nvSpPr>
        <p:spPr>
          <a:xfrm rot="5400000">
            <a:off x="3598800" y="-1192150"/>
            <a:ext cx="11623800" cy="15468600"/>
          </a:xfrm>
          <a:prstGeom prst="rect">
            <a:avLst/>
          </a:prstGeom>
          <a:noFill/>
          <a:ln>
            <a:noFill/>
          </a:ln>
        </p:spPr>
        <p:txBody>
          <a:bodyPr spcFirstLastPara="1" wrap="square" lIns="182850" tIns="91400" rIns="182850" bIns="91400" anchor="t" anchorCtr="0">
            <a:normAutofit/>
          </a:bodyPr>
          <a:lstStyle>
            <a:lvl1pPr marL="457200" lvl="0" indent="-457200" algn="l" rtl="0">
              <a:lnSpc>
                <a:spcPct val="90000"/>
              </a:lnSpc>
              <a:spcBef>
                <a:spcPts val="2000"/>
              </a:spcBef>
              <a:spcAft>
                <a:spcPts val="0"/>
              </a:spcAft>
              <a:buClr>
                <a:schemeClr val="dk1"/>
              </a:buClr>
              <a:buSzPts val="3600"/>
              <a:buChar char="•"/>
              <a:defRPr/>
            </a:lvl1pPr>
            <a:lvl2pPr marL="914400" lvl="1" indent="-457200" algn="l" rtl="0">
              <a:lnSpc>
                <a:spcPct val="90000"/>
              </a:lnSpc>
              <a:spcBef>
                <a:spcPts val="1000"/>
              </a:spcBef>
              <a:spcAft>
                <a:spcPts val="0"/>
              </a:spcAft>
              <a:buClr>
                <a:schemeClr val="dk1"/>
              </a:buClr>
              <a:buSzPts val="3600"/>
              <a:buChar char="•"/>
              <a:defRPr/>
            </a:lvl2pPr>
            <a:lvl3pPr marL="1371600" lvl="2" indent="-457200" algn="l" rtl="0">
              <a:lnSpc>
                <a:spcPct val="90000"/>
              </a:lnSpc>
              <a:spcBef>
                <a:spcPts val="1000"/>
              </a:spcBef>
              <a:spcAft>
                <a:spcPts val="0"/>
              </a:spcAft>
              <a:buClr>
                <a:schemeClr val="dk1"/>
              </a:buClr>
              <a:buSzPts val="3600"/>
              <a:buChar char="•"/>
              <a:defRPr/>
            </a:lvl3pPr>
            <a:lvl4pPr marL="1828800" lvl="3" indent="-457200" algn="l" rtl="0">
              <a:lnSpc>
                <a:spcPct val="90000"/>
              </a:lnSpc>
              <a:spcBef>
                <a:spcPts val="1000"/>
              </a:spcBef>
              <a:spcAft>
                <a:spcPts val="0"/>
              </a:spcAft>
              <a:buClr>
                <a:schemeClr val="dk1"/>
              </a:buClr>
              <a:buSzPts val="3600"/>
              <a:buChar char="•"/>
              <a:defRPr/>
            </a:lvl4pPr>
            <a:lvl5pPr marL="2286000" lvl="4" indent="-457200" algn="l" rtl="0">
              <a:lnSpc>
                <a:spcPct val="90000"/>
              </a:lnSpc>
              <a:spcBef>
                <a:spcPts val="1000"/>
              </a:spcBef>
              <a:spcAft>
                <a:spcPts val="0"/>
              </a:spcAft>
              <a:buClr>
                <a:schemeClr val="dk1"/>
              </a:buClr>
              <a:buSzPts val="3600"/>
              <a:buChar char="•"/>
              <a:defRPr/>
            </a:lvl5pPr>
            <a:lvl6pPr marL="2743200" lvl="5" indent="-457200" algn="l" rtl="0">
              <a:lnSpc>
                <a:spcPct val="90000"/>
              </a:lnSpc>
              <a:spcBef>
                <a:spcPts val="1000"/>
              </a:spcBef>
              <a:spcAft>
                <a:spcPts val="0"/>
              </a:spcAft>
              <a:buClr>
                <a:schemeClr val="dk1"/>
              </a:buClr>
              <a:buSzPts val="3600"/>
              <a:buChar char="•"/>
              <a:defRPr/>
            </a:lvl6pPr>
            <a:lvl7pPr marL="3200400" lvl="6" indent="-457200" algn="l" rtl="0">
              <a:lnSpc>
                <a:spcPct val="90000"/>
              </a:lnSpc>
              <a:spcBef>
                <a:spcPts val="1000"/>
              </a:spcBef>
              <a:spcAft>
                <a:spcPts val="0"/>
              </a:spcAft>
              <a:buClr>
                <a:schemeClr val="dk1"/>
              </a:buClr>
              <a:buSzPts val="3600"/>
              <a:buChar char="•"/>
              <a:defRPr/>
            </a:lvl7pPr>
            <a:lvl8pPr marL="3657600" lvl="7" indent="-457200" algn="l" rtl="0">
              <a:lnSpc>
                <a:spcPct val="90000"/>
              </a:lnSpc>
              <a:spcBef>
                <a:spcPts val="1000"/>
              </a:spcBef>
              <a:spcAft>
                <a:spcPts val="0"/>
              </a:spcAft>
              <a:buClr>
                <a:schemeClr val="dk1"/>
              </a:buClr>
              <a:buSzPts val="3600"/>
              <a:buChar char="•"/>
              <a:defRPr/>
            </a:lvl8pPr>
            <a:lvl9pPr marL="4114800" lvl="8" indent="-457200" algn="l" rtl="0">
              <a:lnSpc>
                <a:spcPct val="90000"/>
              </a:lnSpc>
              <a:spcBef>
                <a:spcPts val="1000"/>
              </a:spcBef>
              <a:spcAft>
                <a:spcPts val="0"/>
              </a:spcAft>
              <a:buClr>
                <a:schemeClr val="dk1"/>
              </a:buClr>
              <a:buSzPts val="3600"/>
              <a:buChar char="•"/>
              <a:defRPr/>
            </a:lvl9pPr>
          </a:lstStyle>
          <a:p>
            <a:endParaRPr/>
          </a:p>
        </p:txBody>
      </p:sp>
      <p:sp>
        <p:nvSpPr>
          <p:cNvPr id="354" name="Google Shape;354;g2ed470bbc4d_0_213"/>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55" name="Google Shape;355;g2ed470bbc4d_0_213"/>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356" name="Google Shape;356;g2ed470bbc4d_0_213"/>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u">
  <p:cSld name="TITLE_1">
    <p:spTree>
      <p:nvGrpSpPr>
        <p:cNvPr id="1" name="Shape 357"/>
        <p:cNvGrpSpPr/>
        <p:nvPr/>
      </p:nvGrpSpPr>
      <p:grpSpPr>
        <a:xfrm>
          <a:off x="0" y="0"/>
          <a:ext cx="0" cy="0"/>
          <a:chOff x="0" y="0"/>
          <a:chExt cx="0" cy="0"/>
        </a:xfrm>
      </p:grpSpPr>
      <p:sp>
        <p:nvSpPr>
          <p:cNvPr id="358" name="Google Shape;358;g2ed470bbc4d_0_219"/>
          <p:cNvSpPr txBox="1">
            <a:spLocks noGrp="1"/>
          </p:cNvSpPr>
          <p:nvPr>
            <p:ph type="body" idx="1"/>
          </p:nvPr>
        </p:nvSpPr>
        <p:spPr>
          <a:xfrm>
            <a:off x="1201340" y="11859862"/>
            <a:ext cx="21971100" cy="6369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000000"/>
              </a:buClr>
              <a:buSzPts val="3600"/>
              <a:buFont typeface="Helvetica Neue"/>
              <a:buNone/>
              <a:defRPr sz="3600" b="1">
                <a:latin typeface="Helvetica Neue"/>
                <a:ea typeface="Helvetica Neue"/>
                <a:cs typeface="Helvetica Neue"/>
                <a:sym typeface="Helvetica Neue"/>
              </a:defRPr>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59" name="Google Shape;359;g2ed470bbc4d_0_219"/>
          <p:cNvSpPr txBox="1">
            <a:spLocks noGrp="1"/>
          </p:cNvSpPr>
          <p:nvPr>
            <p:ph type="title"/>
          </p:nvPr>
        </p:nvSpPr>
        <p:spPr>
          <a:xfrm>
            <a:off x="1206496" y="2574991"/>
            <a:ext cx="21971100" cy="4648200"/>
          </a:xfrm>
          <a:prstGeom prst="rect">
            <a:avLst/>
          </a:prstGeom>
          <a:noFill/>
          <a:ln>
            <a:noFill/>
          </a:ln>
        </p:spPr>
        <p:txBody>
          <a:bodyPr spcFirstLastPara="1" wrap="square" lIns="50800" tIns="50800" rIns="50800" bIns="50800" anchor="b" anchorCtr="0">
            <a:normAutofit/>
          </a:bodyPr>
          <a:lstStyle>
            <a:lvl1pPr lvl="0" algn="l" rtl="0">
              <a:lnSpc>
                <a:spcPct val="80000"/>
              </a:lnSpc>
              <a:spcBef>
                <a:spcPts val="0"/>
              </a:spcBef>
              <a:spcAft>
                <a:spcPts val="0"/>
              </a:spcAft>
              <a:buClr>
                <a:srgbClr val="000000"/>
              </a:buClr>
              <a:buSzPts val="11600"/>
              <a:buFont typeface="Arial"/>
              <a:buNone/>
              <a:defRPr sz="11600">
                <a:latin typeface="Arial"/>
                <a:ea typeface="Arial"/>
                <a:cs typeface="Arial"/>
                <a:sym typeface="Arial"/>
              </a:defRPr>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360" name="Google Shape;360;g2ed470bbc4d_0_219"/>
          <p:cNvSpPr txBox="1">
            <a:spLocks noGrp="1"/>
          </p:cNvSpPr>
          <p:nvPr>
            <p:ph type="body" idx="2"/>
          </p:nvPr>
        </p:nvSpPr>
        <p:spPr>
          <a:xfrm>
            <a:off x="1201342" y="7223190"/>
            <a:ext cx="21971100" cy="19050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0"/>
              </a:spcBef>
              <a:spcAft>
                <a:spcPts val="0"/>
              </a:spcAft>
              <a:buClr>
                <a:srgbClr val="000000"/>
              </a:buClr>
              <a:buSzPts val="5500"/>
              <a:buFont typeface="Arial"/>
              <a:buNone/>
              <a:defRPr sz="5500" b="1"/>
            </a:lvl1pPr>
            <a:lvl2pPr marL="914400" lvl="1" indent="-228600" algn="l" rtl="0">
              <a:lnSpc>
                <a:spcPct val="100000"/>
              </a:lnSpc>
              <a:spcBef>
                <a:spcPts val="0"/>
              </a:spcBef>
              <a:spcAft>
                <a:spcPts val="0"/>
              </a:spcAft>
              <a:buClr>
                <a:srgbClr val="000000"/>
              </a:buClr>
              <a:buSzPts val="5500"/>
              <a:buFont typeface="Arial"/>
              <a:buNone/>
              <a:defRPr sz="5500" b="1"/>
            </a:lvl2pPr>
            <a:lvl3pPr marL="1371600" lvl="2" indent="-228600" algn="l" rtl="0">
              <a:lnSpc>
                <a:spcPct val="100000"/>
              </a:lnSpc>
              <a:spcBef>
                <a:spcPts val="0"/>
              </a:spcBef>
              <a:spcAft>
                <a:spcPts val="0"/>
              </a:spcAft>
              <a:buClr>
                <a:srgbClr val="000000"/>
              </a:buClr>
              <a:buSzPts val="5500"/>
              <a:buFont typeface="Arial"/>
              <a:buNone/>
              <a:defRPr sz="5500" b="1"/>
            </a:lvl3pPr>
            <a:lvl4pPr marL="1828800" lvl="3" indent="-228600" algn="l" rtl="0">
              <a:lnSpc>
                <a:spcPct val="100000"/>
              </a:lnSpc>
              <a:spcBef>
                <a:spcPts val="0"/>
              </a:spcBef>
              <a:spcAft>
                <a:spcPts val="0"/>
              </a:spcAft>
              <a:buClr>
                <a:srgbClr val="000000"/>
              </a:buClr>
              <a:buSzPts val="5500"/>
              <a:buFont typeface="Arial"/>
              <a:buNone/>
              <a:defRPr sz="5500" b="1"/>
            </a:lvl4pPr>
            <a:lvl5pPr marL="2286000" lvl="4" indent="-228600" algn="l" rtl="0">
              <a:lnSpc>
                <a:spcPct val="100000"/>
              </a:lnSpc>
              <a:spcBef>
                <a:spcPts val="0"/>
              </a:spcBef>
              <a:spcAft>
                <a:spcPts val="0"/>
              </a:spcAft>
              <a:buClr>
                <a:srgbClr val="000000"/>
              </a:buClr>
              <a:buSzPts val="5500"/>
              <a:buFont typeface="Arial"/>
              <a:buNone/>
              <a:defRPr sz="5500" b="1"/>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61" name="Google Shape;361;g2ed470bbc4d_0_219"/>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Agendă">
  <p:cSld name="TITLE_AND_BODY_1">
    <p:spTree>
      <p:nvGrpSpPr>
        <p:cNvPr id="1" name="Shape 362"/>
        <p:cNvGrpSpPr/>
        <p:nvPr/>
      </p:nvGrpSpPr>
      <p:grpSpPr>
        <a:xfrm>
          <a:off x="0" y="0"/>
          <a:ext cx="0" cy="0"/>
          <a:chOff x="0" y="0"/>
          <a:chExt cx="0" cy="0"/>
        </a:xfrm>
      </p:grpSpPr>
      <p:sp>
        <p:nvSpPr>
          <p:cNvPr id="363" name="Google Shape;363;g2ed470bbc4d_0_224"/>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000000"/>
              </a:buClr>
              <a:buSzPts val="1800"/>
              <a:buNone/>
              <a:defRPr/>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364" name="Google Shape;364;g2ed470bbc4d_0_224"/>
          <p:cNvSpPr txBox="1">
            <a:spLocks noGrp="1"/>
          </p:cNvSpPr>
          <p:nvPr>
            <p:ph type="body" idx="1"/>
          </p:nvPr>
        </p:nvSpPr>
        <p:spPr>
          <a:xfrm>
            <a:off x="1206500" y="2372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000000"/>
              </a:buClr>
              <a:buSzPts val="5500"/>
              <a:buFont typeface="Arial"/>
              <a:buNone/>
              <a:defRPr sz="5500" b="1"/>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65" name="Google Shape;365;g2ed470bbc4d_0_224"/>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228600" algn="l" rtl="0">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rtl="0">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2pPr>
            <a:lvl3pPr marL="1371600" lvl="2" indent="-228600" algn="l" rtl="0">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3pPr>
            <a:lvl4pPr marL="1828800" lvl="3" indent="-228600" algn="l" rtl="0">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4pPr>
            <a:lvl5pPr marL="2286000" lvl="4" indent="-228600" algn="l" rtl="0">
              <a:lnSpc>
                <a:spcPct val="100000"/>
              </a:lnSpc>
              <a:spcBef>
                <a:spcPts val="1800"/>
              </a:spcBef>
              <a:spcAft>
                <a:spcPts val="0"/>
              </a:spcAft>
              <a:buClr>
                <a:srgbClr val="000000"/>
              </a:buClr>
              <a:buSzPts val="5500"/>
              <a:buFont typeface="Helvetica Neue"/>
              <a:buNone/>
              <a:defRPr sz="5500">
                <a:latin typeface="Helvetica Neue"/>
                <a:ea typeface="Helvetica Neue"/>
                <a:cs typeface="Helvetica Neue"/>
                <a:sym typeface="Helvetica Neue"/>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66" name="Google Shape;366;g2ed470bbc4d_0_22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g2de72e35e2c_0_240"/>
          <p:cNvSpPr txBox="1">
            <a:spLocks noGrp="1"/>
          </p:cNvSpPr>
          <p:nvPr>
            <p:ph type="title"/>
          </p:nvPr>
        </p:nvSpPr>
        <p:spPr>
          <a:xfrm>
            <a:off x="1676400" y="730250"/>
            <a:ext cx="21031200" cy="26514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g2de72e35e2c_0_240"/>
          <p:cNvSpPr txBox="1">
            <a:spLocks noGrp="1"/>
          </p:cNvSpPr>
          <p:nvPr>
            <p:ph type="body" idx="1"/>
          </p:nvPr>
        </p:nvSpPr>
        <p:spPr>
          <a:xfrm>
            <a:off x="1676400" y="3651250"/>
            <a:ext cx="10363200" cy="87024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40" name="Google Shape;40;g2de72e35e2c_0_240"/>
          <p:cNvSpPr txBox="1">
            <a:spLocks noGrp="1"/>
          </p:cNvSpPr>
          <p:nvPr>
            <p:ph type="body" idx="2"/>
          </p:nvPr>
        </p:nvSpPr>
        <p:spPr>
          <a:xfrm>
            <a:off x="12344400" y="3651250"/>
            <a:ext cx="10363200" cy="87024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41" name="Google Shape;41;g2de72e35e2c_0_240"/>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g2de72e35e2c_0_240"/>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3" name="Google Shape;43;g2de72e35e2c_0_240"/>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u și marcatori">
  <p:cSld name="Titlu și marcatori">
    <p:spTree>
      <p:nvGrpSpPr>
        <p:cNvPr id="1" name="Shape 367"/>
        <p:cNvGrpSpPr/>
        <p:nvPr/>
      </p:nvGrpSpPr>
      <p:grpSpPr>
        <a:xfrm>
          <a:off x="0" y="0"/>
          <a:ext cx="0" cy="0"/>
          <a:chOff x="0" y="0"/>
          <a:chExt cx="0" cy="0"/>
        </a:xfrm>
      </p:grpSpPr>
      <p:sp>
        <p:nvSpPr>
          <p:cNvPr id="368" name="Google Shape;368;g2ed470bbc4d_0_229"/>
          <p:cNvSpPr txBox="1">
            <a:spLocks noGrp="1"/>
          </p:cNvSpPr>
          <p:nvPr>
            <p:ph type="title"/>
          </p:nvPr>
        </p:nvSpPr>
        <p:spPr>
          <a:xfrm>
            <a:off x="1206500" y="1079500"/>
            <a:ext cx="21971100" cy="1433100"/>
          </a:xfrm>
          <a:prstGeom prst="rect">
            <a:avLst/>
          </a:prstGeom>
          <a:noFill/>
          <a:ln>
            <a:noFill/>
          </a:ln>
        </p:spPr>
        <p:txBody>
          <a:bodyPr spcFirstLastPara="1" wrap="square" lIns="50800" tIns="50800" rIns="50800" bIns="50800" anchor="t" anchorCtr="0">
            <a:normAutofit/>
          </a:bodyPr>
          <a:lstStyle>
            <a:lvl1pPr lvl="0" algn="l" rtl="0">
              <a:lnSpc>
                <a:spcPct val="80000"/>
              </a:lnSpc>
              <a:spcBef>
                <a:spcPts val="0"/>
              </a:spcBef>
              <a:spcAft>
                <a:spcPts val="0"/>
              </a:spcAft>
              <a:buClr>
                <a:srgbClr val="000000"/>
              </a:buClr>
              <a:buSzPts val="1800"/>
              <a:buNone/>
              <a:defRPr/>
            </a:lvl1pPr>
            <a:lvl2pPr lvl="1" algn="l" rtl="0">
              <a:lnSpc>
                <a:spcPct val="80000"/>
              </a:lnSpc>
              <a:spcBef>
                <a:spcPts val="0"/>
              </a:spcBef>
              <a:spcAft>
                <a:spcPts val="0"/>
              </a:spcAft>
              <a:buClr>
                <a:srgbClr val="000000"/>
              </a:buClr>
              <a:buSzPts val="1800"/>
              <a:buNone/>
              <a:defRPr/>
            </a:lvl2pPr>
            <a:lvl3pPr lvl="2" algn="l" rtl="0">
              <a:lnSpc>
                <a:spcPct val="80000"/>
              </a:lnSpc>
              <a:spcBef>
                <a:spcPts val="0"/>
              </a:spcBef>
              <a:spcAft>
                <a:spcPts val="0"/>
              </a:spcAft>
              <a:buClr>
                <a:srgbClr val="000000"/>
              </a:buClr>
              <a:buSzPts val="1800"/>
              <a:buNone/>
              <a:defRPr/>
            </a:lvl3pPr>
            <a:lvl4pPr lvl="3" algn="l" rtl="0">
              <a:lnSpc>
                <a:spcPct val="80000"/>
              </a:lnSpc>
              <a:spcBef>
                <a:spcPts val="0"/>
              </a:spcBef>
              <a:spcAft>
                <a:spcPts val="0"/>
              </a:spcAft>
              <a:buClr>
                <a:srgbClr val="000000"/>
              </a:buClr>
              <a:buSzPts val="1800"/>
              <a:buNone/>
              <a:defRPr/>
            </a:lvl4pPr>
            <a:lvl5pPr lvl="4" algn="l" rtl="0">
              <a:lnSpc>
                <a:spcPct val="80000"/>
              </a:lnSpc>
              <a:spcBef>
                <a:spcPts val="0"/>
              </a:spcBef>
              <a:spcAft>
                <a:spcPts val="0"/>
              </a:spcAft>
              <a:buClr>
                <a:srgbClr val="000000"/>
              </a:buClr>
              <a:buSzPts val="1800"/>
              <a:buNone/>
              <a:defRPr/>
            </a:lvl5pPr>
            <a:lvl6pPr lvl="5" algn="l" rtl="0">
              <a:lnSpc>
                <a:spcPct val="80000"/>
              </a:lnSpc>
              <a:spcBef>
                <a:spcPts val="0"/>
              </a:spcBef>
              <a:spcAft>
                <a:spcPts val="0"/>
              </a:spcAft>
              <a:buClr>
                <a:srgbClr val="000000"/>
              </a:buClr>
              <a:buSzPts val="1800"/>
              <a:buNone/>
              <a:defRPr/>
            </a:lvl6pPr>
            <a:lvl7pPr lvl="6" algn="l" rtl="0">
              <a:lnSpc>
                <a:spcPct val="80000"/>
              </a:lnSpc>
              <a:spcBef>
                <a:spcPts val="0"/>
              </a:spcBef>
              <a:spcAft>
                <a:spcPts val="0"/>
              </a:spcAft>
              <a:buClr>
                <a:srgbClr val="000000"/>
              </a:buClr>
              <a:buSzPts val="1800"/>
              <a:buNone/>
              <a:defRPr/>
            </a:lvl7pPr>
            <a:lvl8pPr lvl="7" algn="l" rtl="0">
              <a:lnSpc>
                <a:spcPct val="80000"/>
              </a:lnSpc>
              <a:spcBef>
                <a:spcPts val="0"/>
              </a:spcBef>
              <a:spcAft>
                <a:spcPts val="0"/>
              </a:spcAft>
              <a:buClr>
                <a:srgbClr val="000000"/>
              </a:buClr>
              <a:buSzPts val="1800"/>
              <a:buNone/>
              <a:defRPr/>
            </a:lvl8pPr>
            <a:lvl9pPr lvl="8" algn="l" rtl="0">
              <a:lnSpc>
                <a:spcPct val="80000"/>
              </a:lnSpc>
              <a:spcBef>
                <a:spcPts val="0"/>
              </a:spcBef>
              <a:spcAft>
                <a:spcPts val="0"/>
              </a:spcAft>
              <a:buClr>
                <a:srgbClr val="000000"/>
              </a:buClr>
              <a:buSzPts val="1800"/>
              <a:buNone/>
              <a:defRPr/>
            </a:lvl9pPr>
          </a:lstStyle>
          <a:p>
            <a:endParaRPr/>
          </a:p>
        </p:txBody>
      </p:sp>
      <p:sp>
        <p:nvSpPr>
          <p:cNvPr id="369" name="Google Shape;369;g2ed470bbc4d_0_229"/>
          <p:cNvSpPr txBox="1">
            <a:spLocks noGrp="1"/>
          </p:cNvSpPr>
          <p:nvPr>
            <p:ph type="body" idx="1"/>
          </p:nvPr>
        </p:nvSpPr>
        <p:spPr>
          <a:xfrm>
            <a:off x="1206500" y="2372962"/>
            <a:ext cx="21971100" cy="934800"/>
          </a:xfrm>
          <a:prstGeom prst="rect">
            <a:avLst/>
          </a:prstGeom>
          <a:noFill/>
          <a:ln>
            <a:noFill/>
          </a:ln>
        </p:spPr>
        <p:txBody>
          <a:bodyPr spcFirstLastPara="1" wrap="square" lIns="45700" tIns="45700" rIns="45700" bIns="45700" anchor="t" anchorCtr="0">
            <a:normAutofit/>
          </a:bodyPr>
          <a:lstStyle>
            <a:lvl1pPr marL="457200" lvl="0" indent="-228600" algn="l" rtl="0">
              <a:lnSpc>
                <a:spcPct val="100000"/>
              </a:lnSpc>
              <a:spcBef>
                <a:spcPts val="0"/>
              </a:spcBef>
              <a:spcAft>
                <a:spcPts val="0"/>
              </a:spcAft>
              <a:buClr>
                <a:srgbClr val="000000"/>
              </a:buClr>
              <a:buSzPts val="5500"/>
              <a:buFont typeface="Arial"/>
              <a:buNone/>
              <a:defRPr sz="5500" b="1"/>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70" name="Google Shape;370;g2ed470bbc4d_0_229"/>
          <p:cNvSpPr txBox="1">
            <a:spLocks noGrp="1"/>
          </p:cNvSpPr>
          <p:nvPr>
            <p:ph type="body" idx="2"/>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000000"/>
              </a:buClr>
              <a:buSzPts val="2214"/>
              <a:buChar char="•"/>
              <a:defRPr/>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71" name="Google Shape;371;g2ed470bbc4d_0_229"/>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Marcatori">
  <p:cSld name="Marcatori">
    <p:spTree>
      <p:nvGrpSpPr>
        <p:cNvPr id="1" name="Shape 372"/>
        <p:cNvGrpSpPr/>
        <p:nvPr/>
      </p:nvGrpSpPr>
      <p:grpSpPr>
        <a:xfrm>
          <a:off x="0" y="0"/>
          <a:ext cx="0" cy="0"/>
          <a:chOff x="0" y="0"/>
          <a:chExt cx="0" cy="0"/>
        </a:xfrm>
      </p:grpSpPr>
      <p:sp>
        <p:nvSpPr>
          <p:cNvPr id="373" name="Google Shape;373;g2ed470bbc4d_0_234"/>
          <p:cNvSpPr txBox="1">
            <a:spLocks noGrp="1"/>
          </p:cNvSpPr>
          <p:nvPr>
            <p:ph type="body" idx="1"/>
          </p:nvPr>
        </p:nvSpPr>
        <p:spPr>
          <a:xfrm>
            <a:off x="1206500" y="4248504"/>
            <a:ext cx="21971100" cy="8256000"/>
          </a:xfrm>
          <a:prstGeom prst="rect">
            <a:avLst/>
          </a:prstGeom>
          <a:noFill/>
          <a:ln>
            <a:noFill/>
          </a:ln>
        </p:spPr>
        <p:txBody>
          <a:bodyPr spcFirstLastPara="1" wrap="square" lIns="50800" tIns="50800" rIns="50800" bIns="50800" anchor="t" anchorCtr="0">
            <a:normAutofit/>
          </a:bodyPr>
          <a:lstStyle>
            <a:lvl1pPr marL="457200" lvl="0" indent="-369189" algn="l" rtl="0">
              <a:lnSpc>
                <a:spcPct val="90000"/>
              </a:lnSpc>
              <a:spcBef>
                <a:spcPts val="4500"/>
              </a:spcBef>
              <a:spcAft>
                <a:spcPts val="0"/>
              </a:spcAft>
              <a:buClr>
                <a:srgbClr val="000000"/>
              </a:buClr>
              <a:buSzPts val="2214"/>
              <a:buChar char="•"/>
              <a:defRPr/>
            </a:lvl1pPr>
            <a:lvl2pPr marL="914400" lvl="1" indent="-369189" algn="l" rtl="0">
              <a:lnSpc>
                <a:spcPct val="90000"/>
              </a:lnSpc>
              <a:spcBef>
                <a:spcPts val="4500"/>
              </a:spcBef>
              <a:spcAft>
                <a:spcPts val="0"/>
              </a:spcAft>
              <a:buClr>
                <a:srgbClr val="000000"/>
              </a:buClr>
              <a:buSzPts val="2214"/>
              <a:buChar char="•"/>
              <a:defRPr/>
            </a:lvl2pPr>
            <a:lvl3pPr marL="1371600" lvl="2" indent="-369189" algn="l" rtl="0">
              <a:lnSpc>
                <a:spcPct val="90000"/>
              </a:lnSpc>
              <a:spcBef>
                <a:spcPts val="4500"/>
              </a:spcBef>
              <a:spcAft>
                <a:spcPts val="0"/>
              </a:spcAft>
              <a:buClr>
                <a:srgbClr val="000000"/>
              </a:buClr>
              <a:buSzPts val="2214"/>
              <a:buChar char="•"/>
              <a:defRPr/>
            </a:lvl3pPr>
            <a:lvl4pPr marL="1828800" lvl="3" indent="-369189" algn="l" rtl="0">
              <a:lnSpc>
                <a:spcPct val="90000"/>
              </a:lnSpc>
              <a:spcBef>
                <a:spcPts val="4500"/>
              </a:spcBef>
              <a:spcAft>
                <a:spcPts val="0"/>
              </a:spcAft>
              <a:buClr>
                <a:srgbClr val="000000"/>
              </a:buClr>
              <a:buSzPts val="2214"/>
              <a:buChar char="•"/>
              <a:defRPr/>
            </a:lvl4pPr>
            <a:lvl5pPr marL="2286000" lvl="4" indent="-369189" algn="l" rtl="0">
              <a:lnSpc>
                <a:spcPct val="90000"/>
              </a:lnSpc>
              <a:spcBef>
                <a:spcPts val="4500"/>
              </a:spcBef>
              <a:spcAft>
                <a:spcPts val="0"/>
              </a:spcAft>
              <a:buClr>
                <a:srgbClr val="000000"/>
              </a:buClr>
              <a:buSzPts val="2214"/>
              <a:buChar char="•"/>
              <a:defRPr/>
            </a:lvl5pPr>
            <a:lvl6pPr marL="2743200" lvl="5" indent="-369189" algn="l" rtl="0">
              <a:lnSpc>
                <a:spcPct val="90000"/>
              </a:lnSpc>
              <a:spcBef>
                <a:spcPts val="4500"/>
              </a:spcBef>
              <a:spcAft>
                <a:spcPts val="0"/>
              </a:spcAft>
              <a:buClr>
                <a:srgbClr val="000000"/>
              </a:buClr>
              <a:buSzPts val="2214"/>
              <a:buChar char="•"/>
              <a:defRPr/>
            </a:lvl6pPr>
            <a:lvl7pPr marL="3200400" lvl="6" indent="-369189" algn="l" rtl="0">
              <a:lnSpc>
                <a:spcPct val="90000"/>
              </a:lnSpc>
              <a:spcBef>
                <a:spcPts val="4500"/>
              </a:spcBef>
              <a:spcAft>
                <a:spcPts val="0"/>
              </a:spcAft>
              <a:buClr>
                <a:srgbClr val="000000"/>
              </a:buClr>
              <a:buSzPts val="2214"/>
              <a:buChar char="•"/>
              <a:defRPr/>
            </a:lvl7pPr>
            <a:lvl8pPr marL="3657600" lvl="7" indent="-369189" algn="l" rtl="0">
              <a:lnSpc>
                <a:spcPct val="90000"/>
              </a:lnSpc>
              <a:spcBef>
                <a:spcPts val="4500"/>
              </a:spcBef>
              <a:spcAft>
                <a:spcPts val="0"/>
              </a:spcAft>
              <a:buClr>
                <a:srgbClr val="000000"/>
              </a:buClr>
              <a:buSzPts val="2214"/>
              <a:buChar char="•"/>
              <a:defRPr/>
            </a:lvl8pPr>
            <a:lvl9pPr marL="4114800" lvl="8" indent="-369189" algn="l" rtl="0">
              <a:lnSpc>
                <a:spcPct val="90000"/>
              </a:lnSpc>
              <a:spcBef>
                <a:spcPts val="4500"/>
              </a:spcBef>
              <a:spcAft>
                <a:spcPts val="0"/>
              </a:spcAft>
              <a:buClr>
                <a:srgbClr val="000000"/>
              </a:buClr>
              <a:buSzPts val="2214"/>
              <a:buChar char="•"/>
              <a:defRPr/>
            </a:lvl9pPr>
          </a:lstStyle>
          <a:p>
            <a:endParaRPr/>
          </a:p>
        </p:txBody>
      </p:sp>
      <p:sp>
        <p:nvSpPr>
          <p:cNvPr id="374" name="Google Shape;374;g2ed470bbc4d_0_234"/>
          <p:cNvSpPr txBox="1">
            <a:spLocks noGrp="1"/>
          </p:cNvSpPr>
          <p:nvPr>
            <p:ph type="sldNum" idx="12"/>
          </p:nvPr>
        </p:nvSpPr>
        <p:spPr>
          <a:xfrm>
            <a:off x="12001499" y="13080999"/>
            <a:ext cx="368400" cy="379800"/>
          </a:xfrm>
          <a:prstGeom prst="rect">
            <a:avLst/>
          </a:prstGeom>
          <a:noFill/>
          <a:ln>
            <a:noFill/>
          </a:ln>
        </p:spPr>
        <p:txBody>
          <a:bodyPr spcFirstLastPara="1" wrap="square" lIns="50800" tIns="50800" rIns="50800" bIns="50800" anchor="b" anchorCtr="0">
            <a:spAutoFit/>
          </a:bodyPr>
          <a:lstStyle>
            <a:lvl1pPr marL="0" marR="0" lvl="0"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1800"/>
              <a:buFont typeface="Helvetica Neue"/>
              <a:buNone/>
              <a:defRPr sz="18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g2de72e35e2c_0_247"/>
          <p:cNvSpPr txBox="1">
            <a:spLocks noGrp="1"/>
          </p:cNvSpPr>
          <p:nvPr>
            <p:ph type="title"/>
          </p:nvPr>
        </p:nvSpPr>
        <p:spPr>
          <a:xfrm>
            <a:off x="1679576" y="730250"/>
            <a:ext cx="21031200" cy="26514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g2de72e35e2c_0_247"/>
          <p:cNvSpPr txBox="1">
            <a:spLocks noGrp="1"/>
          </p:cNvSpPr>
          <p:nvPr>
            <p:ph type="body" idx="1"/>
          </p:nvPr>
        </p:nvSpPr>
        <p:spPr>
          <a:xfrm>
            <a:off x="1679576" y="3362326"/>
            <a:ext cx="10315800" cy="1647600"/>
          </a:xfrm>
          <a:prstGeom prst="rect">
            <a:avLst/>
          </a:prstGeom>
          <a:noFill/>
          <a:ln>
            <a:noFill/>
          </a:ln>
        </p:spPr>
        <p:txBody>
          <a:bodyPr spcFirstLastPara="1" wrap="square" lIns="182850" tIns="91400" rIns="182850" bIns="91400" anchor="b" anchorCtr="0">
            <a:norm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47" name="Google Shape;47;g2de72e35e2c_0_247"/>
          <p:cNvSpPr txBox="1">
            <a:spLocks noGrp="1"/>
          </p:cNvSpPr>
          <p:nvPr>
            <p:ph type="body" idx="2"/>
          </p:nvPr>
        </p:nvSpPr>
        <p:spPr>
          <a:xfrm>
            <a:off x="1679576" y="5010150"/>
            <a:ext cx="10315800" cy="73692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48" name="Google Shape;48;g2de72e35e2c_0_247"/>
          <p:cNvSpPr txBox="1">
            <a:spLocks noGrp="1"/>
          </p:cNvSpPr>
          <p:nvPr>
            <p:ph type="body" idx="3"/>
          </p:nvPr>
        </p:nvSpPr>
        <p:spPr>
          <a:xfrm>
            <a:off x="12344400" y="3362326"/>
            <a:ext cx="10366200" cy="1647600"/>
          </a:xfrm>
          <a:prstGeom prst="rect">
            <a:avLst/>
          </a:prstGeom>
          <a:noFill/>
          <a:ln>
            <a:noFill/>
          </a:ln>
        </p:spPr>
        <p:txBody>
          <a:bodyPr spcFirstLastPara="1" wrap="square" lIns="182850" tIns="91400" rIns="182850" bIns="91400" anchor="b" anchorCtr="0">
            <a:normAutofit/>
          </a:bodyPr>
          <a:lstStyle>
            <a:lvl1pPr marL="457200" lvl="0" indent="-228600" algn="l">
              <a:lnSpc>
                <a:spcPct val="90000"/>
              </a:lnSpc>
              <a:spcBef>
                <a:spcPts val="2000"/>
              </a:spcBef>
              <a:spcAft>
                <a:spcPts val="0"/>
              </a:spcAft>
              <a:buClr>
                <a:schemeClr val="dk1"/>
              </a:buClr>
              <a:buSzPts val="4800"/>
              <a:buNone/>
              <a:defRPr sz="4800" b="1"/>
            </a:lvl1pPr>
            <a:lvl2pPr marL="914400" lvl="1" indent="-228600" algn="l">
              <a:lnSpc>
                <a:spcPct val="90000"/>
              </a:lnSpc>
              <a:spcBef>
                <a:spcPts val="1000"/>
              </a:spcBef>
              <a:spcAft>
                <a:spcPts val="0"/>
              </a:spcAft>
              <a:buClr>
                <a:schemeClr val="dk1"/>
              </a:buClr>
              <a:buSzPts val="4000"/>
              <a:buNone/>
              <a:defRPr sz="4000" b="1"/>
            </a:lvl2pPr>
            <a:lvl3pPr marL="1371600" lvl="2" indent="-228600" algn="l">
              <a:lnSpc>
                <a:spcPct val="90000"/>
              </a:lnSpc>
              <a:spcBef>
                <a:spcPts val="1000"/>
              </a:spcBef>
              <a:spcAft>
                <a:spcPts val="0"/>
              </a:spcAft>
              <a:buClr>
                <a:schemeClr val="dk1"/>
              </a:buClr>
              <a:buSzPts val="3600"/>
              <a:buNone/>
              <a:defRPr sz="3600" b="1"/>
            </a:lvl3pPr>
            <a:lvl4pPr marL="1828800" lvl="3" indent="-228600" algn="l">
              <a:lnSpc>
                <a:spcPct val="90000"/>
              </a:lnSpc>
              <a:spcBef>
                <a:spcPts val="1000"/>
              </a:spcBef>
              <a:spcAft>
                <a:spcPts val="0"/>
              </a:spcAft>
              <a:buClr>
                <a:schemeClr val="dk1"/>
              </a:buClr>
              <a:buSzPts val="3200"/>
              <a:buNone/>
              <a:defRPr sz="3200" b="1"/>
            </a:lvl4pPr>
            <a:lvl5pPr marL="2286000" lvl="4" indent="-228600" algn="l">
              <a:lnSpc>
                <a:spcPct val="90000"/>
              </a:lnSpc>
              <a:spcBef>
                <a:spcPts val="1000"/>
              </a:spcBef>
              <a:spcAft>
                <a:spcPts val="0"/>
              </a:spcAft>
              <a:buClr>
                <a:schemeClr val="dk1"/>
              </a:buClr>
              <a:buSzPts val="3200"/>
              <a:buNone/>
              <a:defRPr sz="3200" b="1"/>
            </a:lvl5pPr>
            <a:lvl6pPr marL="2743200" lvl="5" indent="-228600" algn="l">
              <a:lnSpc>
                <a:spcPct val="90000"/>
              </a:lnSpc>
              <a:spcBef>
                <a:spcPts val="1000"/>
              </a:spcBef>
              <a:spcAft>
                <a:spcPts val="0"/>
              </a:spcAft>
              <a:buClr>
                <a:schemeClr val="dk1"/>
              </a:buClr>
              <a:buSzPts val="3200"/>
              <a:buNone/>
              <a:defRPr sz="3200" b="1"/>
            </a:lvl6pPr>
            <a:lvl7pPr marL="3200400" lvl="6" indent="-228600" algn="l">
              <a:lnSpc>
                <a:spcPct val="90000"/>
              </a:lnSpc>
              <a:spcBef>
                <a:spcPts val="1000"/>
              </a:spcBef>
              <a:spcAft>
                <a:spcPts val="0"/>
              </a:spcAft>
              <a:buClr>
                <a:schemeClr val="dk1"/>
              </a:buClr>
              <a:buSzPts val="3200"/>
              <a:buNone/>
              <a:defRPr sz="3200" b="1"/>
            </a:lvl7pPr>
            <a:lvl8pPr marL="3657600" lvl="7" indent="-228600" algn="l">
              <a:lnSpc>
                <a:spcPct val="90000"/>
              </a:lnSpc>
              <a:spcBef>
                <a:spcPts val="1000"/>
              </a:spcBef>
              <a:spcAft>
                <a:spcPts val="0"/>
              </a:spcAft>
              <a:buClr>
                <a:schemeClr val="dk1"/>
              </a:buClr>
              <a:buSzPts val="3200"/>
              <a:buNone/>
              <a:defRPr sz="3200" b="1"/>
            </a:lvl8pPr>
            <a:lvl9pPr marL="4114800" lvl="8" indent="-228600" algn="l">
              <a:lnSpc>
                <a:spcPct val="90000"/>
              </a:lnSpc>
              <a:spcBef>
                <a:spcPts val="1000"/>
              </a:spcBef>
              <a:spcAft>
                <a:spcPts val="0"/>
              </a:spcAft>
              <a:buClr>
                <a:schemeClr val="dk1"/>
              </a:buClr>
              <a:buSzPts val="3200"/>
              <a:buNone/>
              <a:defRPr sz="3200" b="1"/>
            </a:lvl9pPr>
          </a:lstStyle>
          <a:p>
            <a:endParaRPr/>
          </a:p>
        </p:txBody>
      </p:sp>
      <p:sp>
        <p:nvSpPr>
          <p:cNvPr id="49" name="Google Shape;49;g2de72e35e2c_0_247"/>
          <p:cNvSpPr txBox="1">
            <a:spLocks noGrp="1"/>
          </p:cNvSpPr>
          <p:nvPr>
            <p:ph type="body" idx="4"/>
          </p:nvPr>
        </p:nvSpPr>
        <p:spPr>
          <a:xfrm>
            <a:off x="12344400" y="5010150"/>
            <a:ext cx="10366200" cy="7369200"/>
          </a:xfrm>
          <a:prstGeom prst="rect">
            <a:avLst/>
          </a:prstGeom>
          <a:noFill/>
          <a:ln>
            <a:noFill/>
          </a:ln>
        </p:spPr>
        <p:txBody>
          <a:bodyPr spcFirstLastPara="1" wrap="square" lIns="182850" tIns="91400" rIns="182850" bIns="91400" anchor="t" anchorCtr="0">
            <a:normAutofit/>
          </a:bodyPr>
          <a:lstStyle>
            <a:lvl1pPr marL="457200" lvl="0" indent="-457200" algn="l">
              <a:lnSpc>
                <a:spcPct val="90000"/>
              </a:lnSpc>
              <a:spcBef>
                <a:spcPts val="2000"/>
              </a:spcBef>
              <a:spcAft>
                <a:spcPts val="0"/>
              </a:spcAft>
              <a:buClr>
                <a:schemeClr val="dk1"/>
              </a:buClr>
              <a:buSzPts val="3600"/>
              <a:buChar char="•"/>
              <a:defRPr/>
            </a:lvl1pPr>
            <a:lvl2pPr marL="914400" lvl="1" indent="-457200" algn="l">
              <a:lnSpc>
                <a:spcPct val="90000"/>
              </a:lnSpc>
              <a:spcBef>
                <a:spcPts val="1000"/>
              </a:spcBef>
              <a:spcAft>
                <a:spcPts val="0"/>
              </a:spcAft>
              <a:buClr>
                <a:schemeClr val="dk1"/>
              </a:buClr>
              <a:buSzPts val="3600"/>
              <a:buChar char="•"/>
              <a:defRPr/>
            </a:lvl2pPr>
            <a:lvl3pPr marL="1371600" lvl="2" indent="-457200" algn="l">
              <a:lnSpc>
                <a:spcPct val="90000"/>
              </a:lnSpc>
              <a:spcBef>
                <a:spcPts val="1000"/>
              </a:spcBef>
              <a:spcAft>
                <a:spcPts val="0"/>
              </a:spcAft>
              <a:buClr>
                <a:schemeClr val="dk1"/>
              </a:buClr>
              <a:buSzPts val="3600"/>
              <a:buChar char="•"/>
              <a:defRPr/>
            </a:lvl3pPr>
            <a:lvl4pPr marL="1828800" lvl="3" indent="-457200" algn="l">
              <a:lnSpc>
                <a:spcPct val="90000"/>
              </a:lnSpc>
              <a:spcBef>
                <a:spcPts val="1000"/>
              </a:spcBef>
              <a:spcAft>
                <a:spcPts val="0"/>
              </a:spcAft>
              <a:buClr>
                <a:schemeClr val="dk1"/>
              </a:buClr>
              <a:buSzPts val="3600"/>
              <a:buChar char="•"/>
              <a:defRPr/>
            </a:lvl4pPr>
            <a:lvl5pPr marL="2286000" lvl="4" indent="-457200" algn="l">
              <a:lnSpc>
                <a:spcPct val="90000"/>
              </a:lnSpc>
              <a:spcBef>
                <a:spcPts val="1000"/>
              </a:spcBef>
              <a:spcAft>
                <a:spcPts val="0"/>
              </a:spcAft>
              <a:buClr>
                <a:schemeClr val="dk1"/>
              </a:buClr>
              <a:buSzPts val="3600"/>
              <a:buChar char="•"/>
              <a:defRPr/>
            </a:lvl5pPr>
            <a:lvl6pPr marL="2743200" lvl="5" indent="-457200" algn="l">
              <a:lnSpc>
                <a:spcPct val="90000"/>
              </a:lnSpc>
              <a:spcBef>
                <a:spcPts val="1000"/>
              </a:spcBef>
              <a:spcAft>
                <a:spcPts val="0"/>
              </a:spcAft>
              <a:buClr>
                <a:schemeClr val="dk1"/>
              </a:buClr>
              <a:buSzPts val="3600"/>
              <a:buChar char="•"/>
              <a:defRPr/>
            </a:lvl6pPr>
            <a:lvl7pPr marL="3200400" lvl="6" indent="-457200" algn="l">
              <a:lnSpc>
                <a:spcPct val="90000"/>
              </a:lnSpc>
              <a:spcBef>
                <a:spcPts val="1000"/>
              </a:spcBef>
              <a:spcAft>
                <a:spcPts val="0"/>
              </a:spcAft>
              <a:buClr>
                <a:schemeClr val="dk1"/>
              </a:buClr>
              <a:buSzPts val="3600"/>
              <a:buChar char="•"/>
              <a:defRPr/>
            </a:lvl7pPr>
            <a:lvl8pPr marL="3657600" lvl="7" indent="-457200" algn="l">
              <a:lnSpc>
                <a:spcPct val="90000"/>
              </a:lnSpc>
              <a:spcBef>
                <a:spcPts val="1000"/>
              </a:spcBef>
              <a:spcAft>
                <a:spcPts val="0"/>
              </a:spcAft>
              <a:buClr>
                <a:schemeClr val="dk1"/>
              </a:buClr>
              <a:buSzPts val="3600"/>
              <a:buChar char="•"/>
              <a:defRPr/>
            </a:lvl8pPr>
            <a:lvl9pPr marL="4114800" lvl="8" indent="-457200" algn="l">
              <a:lnSpc>
                <a:spcPct val="90000"/>
              </a:lnSpc>
              <a:spcBef>
                <a:spcPts val="1000"/>
              </a:spcBef>
              <a:spcAft>
                <a:spcPts val="0"/>
              </a:spcAft>
              <a:buClr>
                <a:schemeClr val="dk1"/>
              </a:buClr>
              <a:buSzPts val="3600"/>
              <a:buChar char="•"/>
              <a:defRPr/>
            </a:lvl9pPr>
          </a:lstStyle>
          <a:p>
            <a:endParaRPr/>
          </a:p>
        </p:txBody>
      </p:sp>
      <p:sp>
        <p:nvSpPr>
          <p:cNvPr id="50" name="Google Shape;50;g2de72e35e2c_0_247"/>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1" name="Google Shape;51;g2de72e35e2c_0_247"/>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2" name="Google Shape;52;g2de72e35e2c_0_247"/>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g2de72e35e2c_0_256"/>
          <p:cNvSpPr txBox="1">
            <a:spLocks noGrp="1"/>
          </p:cNvSpPr>
          <p:nvPr>
            <p:ph type="title"/>
          </p:nvPr>
        </p:nvSpPr>
        <p:spPr>
          <a:xfrm>
            <a:off x="1676400" y="730250"/>
            <a:ext cx="21031200" cy="2651400"/>
          </a:xfrm>
          <a:prstGeom prst="rect">
            <a:avLst/>
          </a:prstGeom>
          <a:noFill/>
          <a:ln>
            <a:noFill/>
          </a:ln>
        </p:spPr>
        <p:txBody>
          <a:bodyPr spcFirstLastPara="1" wrap="square" lIns="182850" tIns="91400" rIns="182850" bIns="91400" anchor="ctr" anchorCtr="0">
            <a:normAutofit/>
          </a:bodyPr>
          <a:lstStyle>
            <a:lvl1pPr lvl="0" algn="l">
              <a:lnSpc>
                <a:spcPct val="90000"/>
              </a:lnSpc>
              <a:spcBef>
                <a:spcPts val="0"/>
              </a:spcBef>
              <a:spcAft>
                <a:spcPts val="0"/>
              </a:spcAft>
              <a:buClr>
                <a:schemeClr val="dk1"/>
              </a:buClr>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5" name="Google Shape;55;g2de72e35e2c_0_256"/>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g2de72e35e2c_0_256"/>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g2de72e35e2c_0_256"/>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2de72e35e2c_0_261"/>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0" name="Google Shape;60;g2de72e35e2c_0_261"/>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lvl="0" algn="ctr">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1" name="Google Shape;61;g2de72e35e2c_0_261"/>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theme" Target="../theme/theme4.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g2de72e35e2c_0_210"/>
          <p:cNvSpPr txBox="1">
            <a:spLocks noGrp="1"/>
          </p:cNvSpPr>
          <p:nvPr>
            <p:ph type="title"/>
          </p:nvPr>
        </p:nvSpPr>
        <p:spPr>
          <a:xfrm>
            <a:off x="1676400" y="730250"/>
            <a:ext cx="21031200" cy="2651400"/>
          </a:xfrm>
          <a:prstGeom prst="rect">
            <a:avLst/>
          </a:prstGeom>
          <a:noFill/>
          <a:ln>
            <a:noFill/>
          </a:ln>
        </p:spPr>
        <p:txBody>
          <a:bodyPr spcFirstLastPara="1" wrap="square" lIns="182850" tIns="91400" rIns="182850" bIns="91400" anchor="ctr" anchorCtr="0">
            <a:norm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9pPr>
          </a:lstStyle>
          <a:p>
            <a:endParaRPr/>
          </a:p>
        </p:txBody>
      </p:sp>
      <p:sp>
        <p:nvSpPr>
          <p:cNvPr id="7" name="Google Shape;7;g2de72e35e2c_0_210"/>
          <p:cNvSpPr txBox="1">
            <a:spLocks noGrp="1"/>
          </p:cNvSpPr>
          <p:nvPr>
            <p:ph type="body" idx="1"/>
          </p:nvPr>
        </p:nvSpPr>
        <p:spPr>
          <a:xfrm>
            <a:off x="1676400" y="3651250"/>
            <a:ext cx="21031200" cy="8702400"/>
          </a:xfrm>
          <a:prstGeom prst="rect">
            <a:avLst/>
          </a:prstGeom>
          <a:noFill/>
          <a:ln>
            <a:noFill/>
          </a:ln>
        </p:spPr>
        <p:txBody>
          <a:bodyPr spcFirstLastPara="1" wrap="square" lIns="182850" tIns="91400" rIns="182850" bIns="91400" anchor="t" anchorCtr="0">
            <a:norm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8" name="Google Shape;8;g2de72e35e2c_0_210"/>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marR="0" lvl="0" algn="l" rtl="0">
              <a:lnSpc>
                <a:spcPct val="100000"/>
              </a:lnSpc>
              <a:spcBef>
                <a:spcPts val="0"/>
              </a:spcBef>
              <a:spcAft>
                <a:spcPts val="0"/>
              </a:spcAft>
              <a:buClr>
                <a:srgbClr val="000000"/>
              </a:buClr>
              <a:buSzPts val="28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9" name="Google Shape;9;g2de72e35e2c_0_210"/>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marR="0" lvl="0" algn="ctr" rtl="0">
              <a:lnSpc>
                <a:spcPct val="100000"/>
              </a:lnSpc>
              <a:spcBef>
                <a:spcPts val="0"/>
              </a:spcBef>
              <a:spcAft>
                <a:spcPts val="0"/>
              </a:spcAft>
              <a:buClr>
                <a:srgbClr val="000000"/>
              </a:buClr>
              <a:buSzPts val="28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10" name="Google Shape;10;g2de72e35e2c_0_210"/>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g2de72e35e2c_0_0"/>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marR="0" lvl="0" algn="l" rtl="0">
              <a:lnSpc>
                <a:spcPct val="90000"/>
              </a:lnSpc>
              <a:spcBef>
                <a:spcPts val="0"/>
              </a:spcBef>
              <a:spcAft>
                <a:spcPts val="0"/>
              </a:spcAft>
              <a:buClr>
                <a:srgbClr val="F4892E"/>
              </a:buClr>
              <a:buSzPts val="8000"/>
              <a:buFont typeface="Lexend"/>
              <a:buNone/>
              <a:defRPr sz="8000" b="0" i="0" u="none" strike="noStrike" cap="none">
                <a:solidFill>
                  <a:srgbClr val="F4892E"/>
                </a:solidFill>
                <a:latin typeface="Lexend"/>
                <a:ea typeface="Lexend"/>
                <a:cs typeface="Lexend"/>
                <a:sym typeface="Lexend"/>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9pPr>
          </a:lstStyle>
          <a:p>
            <a:endParaRPr/>
          </a:p>
        </p:txBody>
      </p:sp>
      <p:sp>
        <p:nvSpPr>
          <p:cNvPr id="90" name="Google Shape;90;g2de72e35e2c_0_0"/>
          <p:cNvSpPr txBox="1">
            <a:spLocks noGrp="1"/>
          </p:cNvSpPr>
          <p:nvPr>
            <p:ph type="body" idx="1"/>
          </p:nvPr>
        </p:nvSpPr>
        <p:spPr>
          <a:xfrm>
            <a:off x="1676400" y="3651250"/>
            <a:ext cx="21031200" cy="8702700"/>
          </a:xfrm>
          <a:prstGeom prst="rect">
            <a:avLst/>
          </a:prstGeom>
          <a:noFill/>
          <a:ln>
            <a:noFill/>
          </a:ln>
        </p:spPr>
        <p:txBody>
          <a:bodyPr spcFirstLastPara="1" wrap="square" lIns="182850" tIns="91400" rIns="182850" bIns="91400" anchor="t" anchorCtr="0">
            <a:normAutofit/>
          </a:bodyPr>
          <a:lstStyle>
            <a:lvl1pPr marL="457200" marR="0" lvl="0" indent="-482600" algn="l" rtl="0">
              <a:lnSpc>
                <a:spcPct val="90000"/>
              </a:lnSpc>
              <a:spcBef>
                <a:spcPts val="2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1pPr>
            <a:lvl2pPr marL="914400" marR="0" lvl="1"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2pPr>
            <a:lvl3pPr marL="1371600" marR="0" lvl="2"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3pPr>
            <a:lvl4pPr marL="1828800" marR="0" lvl="3"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4pPr>
            <a:lvl5pPr marL="2286000" marR="0" lvl="4"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5pPr>
            <a:lvl6pPr marL="2743200" marR="0" lvl="5"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6pPr>
            <a:lvl7pPr marL="3200400" marR="0" lvl="6"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7pPr>
            <a:lvl8pPr marL="3657600" marR="0" lvl="7"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8pPr>
            <a:lvl9pPr marL="4114800" marR="0" lvl="8"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9pPr>
          </a:lstStyle>
          <a:p>
            <a:endParaRPr/>
          </a:p>
        </p:txBody>
      </p:sp>
      <p:sp>
        <p:nvSpPr>
          <p:cNvPr id="91" name="Google Shape;91;g2de72e35e2c_0_0"/>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marR="0" lvl="0" algn="l" rtl="0">
              <a:lnSpc>
                <a:spcPct val="100000"/>
              </a:lnSpc>
              <a:spcBef>
                <a:spcPts val="0"/>
              </a:spcBef>
              <a:spcAft>
                <a:spcPts val="0"/>
              </a:spcAft>
              <a:buClr>
                <a:srgbClr val="000000"/>
              </a:buClr>
              <a:buSzPts val="28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92" name="Google Shape;92;g2de72e35e2c_0_0"/>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marR="0" lvl="0" algn="ctr" rtl="0">
              <a:lnSpc>
                <a:spcPct val="100000"/>
              </a:lnSpc>
              <a:spcBef>
                <a:spcPts val="0"/>
              </a:spcBef>
              <a:spcAft>
                <a:spcPts val="0"/>
              </a:spcAft>
              <a:buClr>
                <a:srgbClr val="000000"/>
              </a:buClr>
              <a:buSzPts val="28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93" name="Google Shape;93;g2de72e35e2c_0_0"/>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191"/>
        <p:cNvGrpSpPr/>
        <p:nvPr/>
      </p:nvGrpSpPr>
      <p:grpSpPr>
        <a:xfrm>
          <a:off x="0" y="0"/>
          <a:ext cx="0" cy="0"/>
          <a:chOff x="0" y="0"/>
          <a:chExt cx="0" cy="0"/>
        </a:xfrm>
      </p:grpSpPr>
      <p:sp>
        <p:nvSpPr>
          <p:cNvPr id="192" name="Google Shape;192;g2ec2e35801e_0_316"/>
          <p:cNvSpPr txBox="1">
            <a:spLocks noGrp="1"/>
          </p:cNvSpPr>
          <p:nvPr>
            <p:ph type="title"/>
          </p:nvPr>
        </p:nvSpPr>
        <p:spPr>
          <a:xfrm>
            <a:off x="3105583" y="844452"/>
            <a:ext cx="19358400" cy="1527000"/>
          </a:xfrm>
          <a:prstGeom prst="rect">
            <a:avLst/>
          </a:prstGeom>
          <a:noFill/>
          <a:ln>
            <a:noFill/>
          </a:ln>
        </p:spPr>
        <p:txBody>
          <a:bodyPr spcFirstLastPara="1" wrap="square" lIns="252650" tIns="252650" rIns="252650" bIns="252650" anchor="ctr" anchorCtr="0">
            <a:noAutofit/>
          </a:bodyPr>
          <a:lstStyle>
            <a:lvl1pPr marR="0" lvl="0" algn="l" rtl="0">
              <a:lnSpc>
                <a:spcPct val="100000"/>
              </a:lnSpc>
              <a:spcBef>
                <a:spcPts val="0"/>
              </a:spcBef>
              <a:spcAft>
                <a:spcPts val="0"/>
              </a:spcAft>
              <a:buClr>
                <a:schemeClr val="dk1"/>
              </a:buClr>
              <a:buSzPts val="8800"/>
              <a:buFont typeface="Lexend"/>
              <a:buNone/>
              <a:defRPr sz="8800" b="0" i="0" u="none" strike="noStrike" cap="none">
                <a:solidFill>
                  <a:schemeClr val="dk1"/>
                </a:solidFill>
                <a:latin typeface="Lexend"/>
                <a:ea typeface="Lexend"/>
                <a:cs typeface="Lexend"/>
                <a:sym typeface="Lexend"/>
              </a:defRPr>
            </a:lvl1pPr>
            <a:lvl2pPr marR="0" lvl="1"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2pPr>
            <a:lvl3pPr marR="0" lvl="2"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3pPr>
            <a:lvl4pPr marR="0" lvl="3"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4pPr>
            <a:lvl5pPr marR="0" lvl="4"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5pPr>
            <a:lvl6pPr marR="0" lvl="5"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6pPr>
            <a:lvl7pPr marR="0" lvl="6"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7pPr>
            <a:lvl8pPr marR="0" lvl="7"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8pPr>
            <a:lvl9pPr marR="0" lvl="8" algn="l" rtl="0">
              <a:lnSpc>
                <a:spcPct val="100000"/>
              </a:lnSpc>
              <a:spcBef>
                <a:spcPts val="0"/>
              </a:spcBef>
              <a:spcAft>
                <a:spcPts val="0"/>
              </a:spcAft>
              <a:buClr>
                <a:schemeClr val="dk1"/>
              </a:buClr>
              <a:buSzPts val="7800"/>
              <a:buFont typeface="Cormorant Garamond"/>
              <a:buNone/>
              <a:defRPr sz="7800" b="0" i="0" u="none" strike="noStrike" cap="none">
                <a:solidFill>
                  <a:schemeClr val="dk1"/>
                </a:solidFill>
                <a:latin typeface="Cormorant Garamond"/>
                <a:ea typeface="Cormorant Garamond"/>
                <a:cs typeface="Cormorant Garamond"/>
                <a:sym typeface="Cormorant Garamond"/>
              </a:defRPr>
            </a:lvl9pPr>
          </a:lstStyle>
          <a:p>
            <a:endParaRPr/>
          </a:p>
        </p:txBody>
      </p:sp>
      <p:sp>
        <p:nvSpPr>
          <p:cNvPr id="193" name="Google Shape;193;g2ec2e35801e_0_316"/>
          <p:cNvSpPr txBox="1">
            <a:spLocks noGrp="1"/>
          </p:cNvSpPr>
          <p:nvPr>
            <p:ph type="body" idx="1"/>
          </p:nvPr>
        </p:nvSpPr>
        <p:spPr>
          <a:xfrm>
            <a:off x="1920001" y="3073267"/>
            <a:ext cx="20544000" cy="9111000"/>
          </a:xfrm>
          <a:prstGeom prst="rect">
            <a:avLst/>
          </a:prstGeom>
          <a:noFill/>
          <a:ln>
            <a:noFill/>
          </a:ln>
        </p:spPr>
        <p:txBody>
          <a:bodyPr spcFirstLastPara="1" wrap="square" lIns="252650" tIns="252650" rIns="252650" bIns="252650" anchor="t" anchorCtr="0">
            <a:noAutofit/>
          </a:bodyPr>
          <a:lstStyle>
            <a:lvl1pPr marL="457200" marR="0" lvl="0"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1pPr>
            <a:lvl2pPr marL="914400" marR="0" lvl="1"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2pPr>
            <a:lvl3pPr marL="1371600" marR="0" lvl="2"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3pPr>
            <a:lvl4pPr marL="1828800" marR="0" lvl="3"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4pPr>
            <a:lvl5pPr marL="2286000" marR="0" lvl="4"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5pPr>
            <a:lvl6pPr marL="2743200" marR="0" lvl="5"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6pPr>
            <a:lvl7pPr marL="3200400" marR="0" lvl="6"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7pPr>
            <a:lvl8pPr marL="3657600" marR="0" lvl="7"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8pPr>
            <a:lvl9pPr marL="4114800" marR="0" lvl="8" indent="-495300" algn="l" rtl="0">
              <a:lnSpc>
                <a:spcPct val="115000"/>
              </a:lnSpc>
              <a:spcBef>
                <a:spcPts val="0"/>
              </a:spcBef>
              <a:spcAft>
                <a:spcPts val="0"/>
              </a:spcAft>
              <a:buClr>
                <a:srgbClr val="445D73"/>
              </a:buClr>
              <a:buSzPts val="4200"/>
              <a:buFont typeface="Antic"/>
              <a:buChar char="◆"/>
              <a:defRPr sz="4200" b="0" i="0" u="none" strike="noStrike" cap="none">
                <a:solidFill>
                  <a:srgbClr val="445D73"/>
                </a:solidFill>
                <a:latin typeface="Antic"/>
                <a:ea typeface="Antic"/>
                <a:cs typeface="Antic"/>
                <a:sym typeface="Antic"/>
              </a:defRPr>
            </a:lvl9pPr>
          </a:lstStyle>
          <a:p>
            <a:endParaRPr/>
          </a:p>
        </p:txBody>
      </p:sp>
      <p:sp>
        <p:nvSpPr>
          <p:cNvPr id="194" name="Google Shape;194;g2ec2e35801e_0_316"/>
          <p:cNvSpPr txBox="1"/>
          <p:nvPr/>
        </p:nvSpPr>
        <p:spPr>
          <a:xfrm>
            <a:off x="8899467" y="12479866"/>
            <a:ext cx="7046400" cy="973800"/>
          </a:xfrm>
          <a:prstGeom prst="rect">
            <a:avLst/>
          </a:prstGeom>
          <a:noFill/>
          <a:ln>
            <a:noFill/>
          </a:ln>
        </p:spPr>
        <p:txBody>
          <a:bodyPr spcFirstLastPara="1" wrap="square" lIns="252650" tIns="126350" rIns="252650" bIns="126350" anchor="ctr" anchorCtr="0">
            <a:noAutofit/>
          </a:bodyPr>
          <a:lstStyle/>
          <a:p>
            <a:pPr marL="0" marR="0" lvl="0" indent="0" algn="ctr" rtl="0">
              <a:lnSpc>
                <a:spcPct val="100000"/>
              </a:lnSpc>
              <a:spcBef>
                <a:spcPts val="0"/>
              </a:spcBef>
              <a:spcAft>
                <a:spcPts val="0"/>
              </a:spcAft>
              <a:buClr>
                <a:srgbClr val="000000"/>
              </a:buClr>
              <a:buSzPts val="2600"/>
              <a:buFont typeface="Arial"/>
              <a:buNone/>
            </a:pPr>
            <a:endParaRPr sz="2600" b="0" i="0" u="none" strike="noStrike" cap="none">
              <a:solidFill>
                <a:srgbClr val="888888"/>
              </a:solidFill>
              <a:latin typeface="Antic"/>
              <a:ea typeface="Antic"/>
              <a:cs typeface="Antic"/>
              <a:sym typeface="Antic"/>
            </a:endParaRPr>
          </a:p>
        </p:txBody>
      </p:sp>
      <p:sp>
        <p:nvSpPr>
          <p:cNvPr id="195" name="Google Shape;195;g2ec2e35801e_0_316"/>
          <p:cNvSpPr txBox="1">
            <a:spLocks noGrp="1"/>
          </p:cNvSpPr>
          <p:nvPr>
            <p:ph type="sldNum" idx="12"/>
          </p:nvPr>
        </p:nvSpPr>
        <p:spPr>
          <a:xfrm>
            <a:off x="22818090" y="12666269"/>
            <a:ext cx="1463100" cy="1050000"/>
          </a:xfrm>
          <a:prstGeom prst="rect">
            <a:avLst/>
          </a:prstGeom>
          <a:noFill/>
          <a:ln>
            <a:noFill/>
          </a:ln>
        </p:spPr>
        <p:txBody>
          <a:bodyPr spcFirstLastPara="1" wrap="square" lIns="223475" tIns="223475" rIns="223475" bIns="223475" anchor="t" anchorCtr="0">
            <a:noAutofit/>
          </a:bodyPr>
          <a:lstStyle>
            <a:lvl1pPr lvl="0" algn="r">
              <a:buNone/>
              <a:defRPr sz="3200">
                <a:solidFill>
                  <a:srgbClr val="445D73"/>
                </a:solidFill>
                <a:latin typeface="Antic"/>
                <a:ea typeface="Antic"/>
                <a:cs typeface="Antic"/>
                <a:sym typeface="Antic"/>
              </a:defRPr>
            </a:lvl1pPr>
            <a:lvl2pPr lvl="1" algn="r">
              <a:buNone/>
              <a:defRPr sz="3200">
                <a:solidFill>
                  <a:srgbClr val="445D73"/>
                </a:solidFill>
                <a:latin typeface="Antic"/>
                <a:ea typeface="Antic"/>
                <a:cs typeface="Antic"/>
                <a:sym typeface="Antic"/>
              </a:defRPr>
            </a:lvl2pPr>
            <a:lvl3pPr lvl="2" algn="r">
              <a:buNone/>
              <a:defRPr sz="3200">
                <a:solidFill>
                  <a:srgbClr val="445D73"/>
                </a:solidFill>
                <a:latin typeface="Antic"/>
                <a:ea typeface="Antic"/>
                <a:cs typeface="Antic"/>
                <a:sym typeface="Antic"/>
              </a:defRPr>
            </a:lvl3pPr>
            <a:lvl4pPr lvl="3" algn="r">
              <a:buNone/>
              <a:defRPr sz="3200">
                <a:solidFill>
                  <a:srgbClr val="445D73"/>
                </a:solidFill>
                <a:latin typeface="Antic"/>
                <a:ea typeface="Antic"/>
                <a:cs typeface="Antic"/>
                <a:sym typeface="Antic"/>
              </a:defRPr>
            </a:lvl4pPr>
            <a:lvl5pPr lvl="4" algn="r">
              <a:buNone/>
              <a:defRPr sz="3200">
                <a:solidFill>
                  <a:srgbClr val="445D73"/>
                </a:solidFill>
                <a:latin typeface="Antic"/>
                <a:ea typeface="Antic"/>
                <a:cs typeface="Antic"/>
                <a:sym typeface="Antic"/>
              </a:defRPr>
            </a:lvl5pPr>
            <a:lvl6pPr lvl="5" algn="r">
              <a:buNone/>
              <a:defRPr sz="3200">
                <a:solidFill>
                  <a:srgbClr val="445D73"/>
                </a:solidFill>
                <a:latin typeface="Antic"/>
                <a:ea typeface="Antic"/>
                <a:cs typeface="Antic"/>
                <a:sym typeface="Antic"/>
              </a:defRPr>
            </a:lvl6pPr>
            <a:lvl7pPr lvl="6" algn="r">
              <a:buNone/>
              <a:defRPr sz="3200">
                <a:solidFill>
                  <a:srgbClr val="445D73"/>
                </a:solidFill>
                <a:latin typeface="Antic"/>
                <a:ea typeface="Antic"/>
                <a:cs typeface="Antic"/>
                <a:sym typeface="Antic"/>
              </a:defRPr>
            </a:lvl7pPr>
            <a:lvl8pPr lvl="7" algn="r">
              <a:buNone/>
              <a:defRPr sz="3200">
                <a:solidFill>
                  <a:srgbClr val="445D73"/>
                </a:solidFill>
                <a:latin typeface="Antic"/>
                <a:ea typeface="Antic"/>
                <a:cs typeface="Antic"/>
                <a:sym typeface="Antic"/>
              </a:defRPr>
            </a:lvl8pPr>
            <a:lvl9pPr lvl="8" algn="r">
              <a:buNone/>
              <a:defRPr sz="3200">
                <a:solidFill>
                  <a:srgbClr val="445D73"/>
                </a:solidFill>
                <a:latin typeface="Antic"/>
                <a:ea typeface="Antic"/>
                <a:cs typeface="Antic"/>
                <a:sym typeface="Ant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g2ed470bbc4d_0_137"/>
          <p:cNvSpPr txBox="1">
            <a:spLocks noGrp="1"/>
          </p:cNvSpPr>
          <p:nvPr>
            <p:ph type="title"/>
          </p:nvPr>
        </p:nvSpPr>
        <p:spPr>
          <a:xfrm>
            <a:off x="1676400" y="730250"/>
            <a:ext cx="21031200" cy="2651100"/>
          </a:xfrm>
          <a:prstGeom prst="rect">
            <a:avLst/>
          </a:prstGeom>
          <a:noFill/>
          <a:ln>
            <a:noFill/>
          </a:ln>
        </p:spPr>
        <p:txBody>
          <a:bodyPr spcFirstLastPara="1" wrap="square" lIns="182850" tIns="91400" rIns="182850" bIns="91400" anchor="ctr" anchorCtr="0">
            <a:normAutofit/>
          </a:bodyPr>
          <a:lstStyle>
            <a:lvl1pPr marR="0" lvl="0" algn="l" rtl="0">
              <a:lnSpc>
                <a:spcPct val="90000"/>
              </a:lnSpc>
              <a:spcBef>
                <a:spcPts val="0"/>
              </a:spcBef>
              <a:spcAft>
                <a:spcPts val="0"/>
              </a:spcAft>
              <a:buClr>
                <a:srgbClr val="F4892E"/>
              </a:buClr>
              <a:buSzPts val="8000"/>
              <a:buFont typeface="Lexend"/>
              <a:buNone/>
              <a:defRPr sz="8000" b="0" i="0" u="none" strike="noStrike" cap="none">
                <a:solidFill>
                  <a:srgbClr val="F4892E"/>
                </a:solidFill>
                <a:latin typeface="Lexend"/>
                <a:ea typeface="Lexend"/>
                <a:cs typeface="Lexend"/>
                <a:sym typeface="Lexend"/>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rgbClr val="000000"/>
                </a:solidFill>
                <a:latin typeface="Arial"/>
                <a:ea typeface="Arial"/>
                <a:cs typeface="Arial"/>
                <a:sym typeface="Arial"/>
              </a:defRPr>
            </a:lvl9pPr>
          </a:lstStyle>
          <a:p>
            <a:endParaRPr/>
          </a:p>
        </p:txBody>
      </p:sp>
      <p:sp>
        <p:nvSpPr>
          <p:cNvPr id="274" name="Google Shape;274;g2ed470bbc4d_0_137"/>
          <p:cNvSpPr txBox="1">
            <a:spLocks noGrp="1"/>
          </p:cNvSpPr>
          <p:nvPr>
            <p:ph type="body" idx="1"/>
          </p:nvPr>
        </p:nvSpPr>
        <p:spPr>
          <a:xfrm>
            <a:off x="1676400" y="3651250"/>
            <a:ext cx="21031200" cy="8702700"/>
          </a:xfrm>
          <a:prstGeom prst="rect">
            <a:avLst/>
          </a:prstGeom>
          <a:noFill/>
          <a:ln>
            <a:noFill/>
          </a:ln>
        </p:spPr>
        <p:txBody>
          <a:bodyPr spcFirstLastPara="1" wrap="square" lIns="182850" tIns="91400" rIns="182850" bIns="91400" anchor="t" anchorCtr="0">
            <a:normAutofit/>
          </a:bodyPr>
          <a:lstStyle>
            <a:lvl1pPr marL="457200" marR="0" lvl="0" indent="-482600" algn="l" rtl="0">
              <a:lnSpc>
                <a:spcPct val="90000"/>
              </a:lnSpc>
              <a:spcBef>
                <a:spcPts val="2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1pPr>
            <a:lvl2pPr marL="914400" marR="0" lvl="1"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2pPr>
            <a:lvl3pPr marL="1371600" marR="0" lvl="2"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3pPr>
            <a:lvl4pPr marL="1828800" marR="0" lvl="3"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4pPr>
            <a:lvl5pPr marL="2286000" marR="0" lvl="4"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5pPr>
            <a:lvl6pPr marL="2743200" marR="0" lvl="5"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6pPr>
            <a:lvl7pPr marL="3200400" marR="0" lvl="6"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7pPr>
            <a:lvl8pPr marL="3657600" marR="0" lvl="7"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8pPr>
            <a:lvl9pPr marL="4114800" marR="0" lvl="8" indent="-482600" algn="l" rtl="0">
              <a:lnSpc>
                <a:spcPct val="90000"/>
              </a:lnSpc>
              <a:spcBef>
                <a:spcPts val="1000"/>
              </a:spcBef>
              <a:spcAft>
                <a:spcPts val="0"/>
              </a:spcAft>
              <a:buClr>
                <a:srgbClr val="445D73"/>
              </a:buClr>
              <a:buSzPts val="4000"/>
              <a:buFont typeface="Arial"/>
              <a:buChar char="•"/>
              <a:defRPr sz="4000" b="0" i="0" u="none" strike="noStrike" cap="none">
                <a:solidFill>
                  <a:srgbClr val="445D73"/>
                </a:solidFill>
                <a:latin typeface="Calibri"/>
                <a:ea typeface="Calibri"/>
                <a:cs typeface="Calibri"/>
                <a:sym typeface="Calibri"/>
              </a:defRPr>
            </a:lvl9pPr>
          </a:lstStyle>
          <a:p>
            <a:endParaRPr/>
          </a:p>
        </p:txBody>
      </p:sp>
      <p:sp>
        <p:nvSpPr>
          <p:cNvPr id="275" name="Google Shape;275;g2ed470bbc4d_0_137"/>
          <p:cNvSpPr txBox="1">
            <a:spLocks noGrp="1"/>
          </p:cNvSpPr>
          <p:nvPr>
            <p:ph type="dt" idx="10"/>
          </p:nvPr>
        </p:nvSpPr>
        <p:spPr>
          <a:xfrm>
            <a:off x="1676400" y="12712700"/>
            <a:ext cx="5486400" cy="730200"/>
          </a:xfrm>
          <a:prstGeom prst="rect">
            <a:avLst/>
          </a:prstGeom>
          <a:noFill/>
          <a:ln>
            <a:noFill/>
          </a:ln>
        </p:spPr>
        <p:txBody>
          <a:bodyPr spcFirstLastPara="1" wrap="square" lIns="182850" tIns="91400" rIns="182850" bIns="91400" anchor="ctr" anchorCtr="0">
            <a:noAutofit/>
          </a:bodyPr>
          <a:lstStyle>
            <a:lvl1pPr marR="0" lvl="0" algn="l" rtl="0">
              <a:lnSpc>
                <a:spcPct val="100000"/>
              </a:lnSpc>
              <a:spcBef>
                <a:spcPts val="0"/>
              </a:spcBef>
              <a:spcAft>
                <a:spcPts val="0"/>
              </a:spcAft>
              <a:buClr>
                <a:srgbClr val="000000"/>
              </a:buClr>
              <a:buSzPts val="28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276" name="Google Shape;276;g2ed470bbc4d_0_137"/>
          <p:cNvSpPr txBox="1">
            <a:spLocks noGrp="1"/>
          </p:cNvSpPr>
          <p:nvPr>
            <p:ph type="ftr" idx="11"/>
          </p:nvPr>
        </p:nvSpPr>
        <p:spPr>
          <a:xfrm>
            <a:off x="8077200" y="12712700"/>
            <a:ext cx="8229600" cy="730200"/>
          </a:xfrm>
          <a:prstGeom prst="rect">
            <a:avLst/>
          </a:prstGeom>
          <a:noFill/>
          <a:ln>
            <a:noFill/>
          </a:ln>
        </p:spPr>
        <p:txBody>
          <a:bodyPr spcFirstLastPara="1" wrap="square" lIns="182850" tIns="91400" rIns="182850" bIns="91400" anchor="ctr" anchorCtr="0">
            <a:noAutofit/>
          </a:bodyPr>
          <a:lstStyle>
            <a:lvl1pPr marR="0" lvl="0" algn="ctr" rtl="0">
              <a:lnSpc>
                <a:spcPct val="100000"/>
              </a:lnSpc>
              <a:spcBef>
                <a:spcPts val="0"/>
              </a:spcBef>
              <a:spcAft>
                <a:spcPts val="0"/>
              </a:spcAft>
              <a:buClr>
                <a:srgbClr val="000000"/>
              </a:buClr>
              <a:buSzPts val="2800"/>
              <a:buFont typeface="Arial"/>
              <a:buNone/>
              <a:defRPr sz="24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800"/>
              <a:buFont typeface="Arial"/>
              <a:buNone/>
              <a:defRPr sz="3600" b="0" i="0" u="none" strike="noStrike" cap="none">
                <a:solidFill>
                  <a:schemeClr val="dk1"/>
                </a:solidFill>
                <a:latin typeface="Calibri"/>
                <a:ea typeface="Calibri"/>
                <a:cs typeface="Calibri"/>
                <a:sym typeface="Calibri"/>
              </a:defRPr>
            </a:lvl9pPr>
          </a:lstStyle>
          <a:p>
            <a:endParaRPr/>
          </a:p>
        </p:txBody>
      </p:sp>
      <p:sp>
        <p:nvSpPr>
          <p:cNvPr id="277" name="Google Shape;277;g2ed470bbc4d_0_137"/>
          <p:cNvSpPr txBox="1">
            <a:spLocks noGrp="1"/>
          </p:cNvSpPr>
          <p:nvPr>
            <p:ph type="sldNum" idx="12"/>
          </p:nvPr>
        </p:nvSpPr>
        <p:spPr>
          <a:xfrm>
            <a:off x="17221200" y="12712700"/>
            <a:ext cx="5486400" cy="730200"/>
          </a:xfrm>
          <a:prstGeom prst="rect">
            <a:avLst/>
          </a:prstGeom>
          <a:noFill/>
          <a:ln>
            <a:noFill/>
          </a:ln>
        </p:spPr>
        <p:txBody>
          <a:bodyPr spcFirstLastPara="1" wrap="square" lIns="182850" tIns="91400" rIns="182850" bIns="91400" anchor="ctr" anchorCtr="0">
            <a:noAutofit/>
          </a:bodyPr>
          <a:lstStyle>
            <a:lvl1pPr marL="0" marR="0" lvl="0"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400"/>
              <a:buFont typeface="Arial"/>
              <a:buNone/>
              <a:defRPr sz="24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9.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g"/><Relationship Id="rId7"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79" name="Google Shape;379;g2de72e35e2c_0_195"/>
          <p:cNvPicPr preferRelativeResize="0"/>
          <p:nvPr/>
        </p:nvPicPr>
        <p:blipFill rotWithShape="1">
          <a:blip r:embed="rId3">
            <a:alphaModFix/>
          </a:blip>
          <a:srcRect t="2380" b="2380"/>
          <a:stretch/>
        </p:blipFill>
        <p:spPr>
          <a:xfrm>
            <a:off x="9907402" y="198960"/>
            <a:ext cx="5402600" cy="5145418"/>
          </a:xfrm>
          <a:prstGeom prst="rect">
            <a:avLst/>
          </a:prstGeom>
          <a:noFill/>
          <a:ln>
            <a:noFill/>
          </a:ln>
        </p:spPr>
      </p:pic>
      <p:sp>
        <p:nvSpPr>
          <p:cNvPr id="380" name="Google Shape;380;g2de72e35e2c_0_195"/>
          <p:cNvSpPr/>
          <p:nvPr/>
        </p:nvSpPr>
        <p:spPr>
          <a:xfrm>
            <a:off x="10544000" y="9712704"/>
            <a:ext cx="13557000" cy="1626600"/>
          </a:xfrm>
          <a:prstGeom prst="rect">
            <a:avLst/>
          </a:prstGeom>
          <a:solidFill>
            <a:srgbClr val="FF9900"/>
          </a:solidFill>
          <a:ln>
            <a:noFill/>
          </a:ln>
        </p:spPr>
        <p:txBody>
          <a:bodyPr spcFirstLastPara="1" wrap="square" lIns="252650" tIns="252650" rIns="252650" bIns="252650" anchor="ctr"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4300" b="1" i="0" u="none" strike="noStrike" cap="none">
                <a:solidFill>
                  <a:srgbClr val="FEFEFE"/>
                </a:solidFill>
                <a:latin typeface="Arial"/>
                <a:ea typeface="Arial"/>
                <a:cs typeface="Arial"/>
                <a:sym typeface="Arial"/>
              </a:rPr>
              <a:t>Project no: 2022-1-RO01-KA220-VET-000085029</a:t>
            </a:r>
            <a:endParaRPr sz="4300" b="1" i="0" u="none" strike="noStrike" cap="none">
              <a:solidFill>
                <a:srgbClr val="FF9900"/>
              </a:solidFill>
              <a:latin typeface="Arial"/>
              <a:ea typeface="Arial"/>
              <a:cs typeface="Arial"/>
              <a:sym typeface="Arial"/>
            </a:endParaRPr>
          </a:p>
        </p:txBody>
      </p:sp>
      <p:pic>
        <p:nvPicPr>
          <p:cNvPr id="381" name="Google Shape;381;g2de72e35e2c_0_195"/>
          <p:cNvPicPr preferRelativeResize="0"/>
          <p:nvPr/>
        </p:nvPicPr>
        <p:blipFill rotWithShape="1">
          <a:blip r:embed="rId4">
            <a:alphaModFix/>
          </a:blip>
          <a:srcRect l="2722" r="2731"/>
          <a:stretch/>
        </p:blipFill>
        <p:spPr>
          <a:xfrm>
            <a:off x="16858000" y="783782"/>
            <a:ext cx="5600163" cy="1321690"/>
          </a:xfrm>
          <a:prstGeom prst="rect">
            <a:avLst/>
          </a:prstGeom>
          <a:noFill/>
          <a:ln>
            <a:noFill/>
          </a:ln>
        </p:spPr>
      </p:pic>
      <p:sp>
        <p:nvSpPr>
          <p:cNvPr id="382" name="Google Shape;382;g2de72e35e2c_0_195"/>
          <p:cNvSpPr txBox="1"/>
          <p:nvPr/>
        </p:nvSpPr>
        <p:spPr>
          <a:xfrm>
            <a:off x="0" y="5425966"/>
            <a:ext cx="24384000" cy="4531800"/>
          </a:xfrm>
          <a:prstGeom prst="rect">
            <a:avLst/>
          </a:prstGeom>
          <a:solidFill>
            <a:srgbClr val="5F7D95"/>
          </a:solidFill>
          <a:ln>
            <a:noFill/>
          </a:ln>
        </p:spPr>
        <p:txBody>
          <a:bodyPr spcFirstLastPara="1" wrap="square" lIns="252650" tIns="252650" rIns="252650" bIns="252650" anchor="ctr" anchorCtr="0">
            <a:noAutofit/>
          </a:bodyPr>
          <a:lstStyle/>
          <a:p>
            <a:pPr marL="0" marR="0" lvl="0" indent="0" algn="ctr" rtl="0">
              <a:lnSpc>
                <a:spcPct val="90000"/>
              </a:lnSpc>
              <a:spcBef>
                <a:spcPts val="0"/>
              </a:spcBef>
              <a:spcAft>
                <a:spcPts val="0"/>
              </a:spcAft>
              <a:buClr>
                <a:srgbClr val="000000"/>
              </a:buClr>
              <a:buSzPts val="14400"/>
              <a:buFont typeface="Arial"/>
              <a:buNone/>
            </a:pPr>
            <a:r>
              <a:rPr lang="en-US" sz="14400" b="1" i="0" u="none" strike="noStrike" cap="none">
                <a:solidFill>
                  <a:srgbClr val="FFFFFF"/>
                </a:solidFill>
                <a:latin typeface="Arial Black"/>
                <a:ea typeface="Arial Black"/>
                <a:cs typeface="Arial Black"/>
                <a:sym typeface="Arial Black"/>
              </a:rPr>
              <a:t>Teach me to help</a:t>
            </a:r>
            <a:endParaRPr sz="16000" b="1" i="0" u="none" strike="noStrike" cap="none">
              <a:solidFill>
                <a:srgbClr val="FFFFFF"/>
              </a:solidFill>
              <a:latin typeface="Lexend"/>
              <a:ea typeface="Lexend"/>
              <a:cs typeface="Lexend"/>
              <a:sym typeface="Lexend"/>
            </a:endParaRPr>
          </a:p>
          <a:p>
            <a:pPr marL="0" marR="0" lvl="0" indent="0" algn="ctr" rtl="0">
              <a:lnSpc>
                <a:spcPct val="90000"/>
              </a:lnSpc>
              <a:spcBef>
                <a:spcPts val="0"/>
              </a:spcBef>
              <a:spcAft>
                <a:spcPts val="0"/>
              </a:spcAft>
              <a:buClr>
                <a:srgbClr val="000000"/>
              </a:buClr>
              <a:buSzPts val="4800"/>
              <a:buFont typeface="Arial"/>
              <a:buNone/>
            </a:pPr>
            <a:r>
              <a:rPr lang="en-US" sz="4800" b="1" i="0" u="none" strike="noStrike" cap="none">
                <a:solidFill>
                  <a:schemeClr val="lt1"/>
                </a:solidFill>
                <a:latin typeface="Arial"/>
                <a:ea typeface="Arial"/>
                <a:cs typeface="Arial"/>
                <a:sym typeface="Arial"/>
              </a:rPr>
              <a:t>MODULE II Lesson </a:t>
            </a:r>
            <a:r>
              <a:rPr lang="en-US" sz="4800" b="1">
                <a:solidFill>
                  <a:schemeClr val="lt1"/>
                </a:solidFill>
              </a:rPr>
              <a:t>4</a:t>
            </a:r>
            <a:endParaRPr sz="4800" b="1" i="0" u="none" strike="noStrike" cap="none">
              <a:solidFill>
                <a:schemeClr val="lt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4800"/>
              <a:buFont typeface="Arial"/>
              <a:buNone/>
            </a:pPr>
            <a:r>
              <a:rPr lang="en-US" sz="4800" b="1" i="0" u="none" strike="noStrike" cap="none">
                <a:solidFill>
                  <a:schemeClr val="lt1"/>
                </a:solidFill>
                <a:latin typeface="Arial"/>
                <a:ea typeface="Arial"/>
                <a:cs typeface="Arial"/>
                <a:sym typeface="Arial"/>
              </a:rPr>
              <a:t>Online verbal communication techniques - </a:t>
            </a:r>
            <a:endParaRPr sz="4800" b="1" i="0" u="none" strike="noStrike" cap="none">
              <a:solidFill>
                <a:schemeClr val="lt1"/>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4800"/>
              <a:buFont typeface="Arial"/>
              <a:buNone/>
            </a:pPr>
            <a:r>
              <a:rPr lang="en-US" sz="4800" b="1" i="0" u="none" strike="noStrike" cap="none">
                <a:solidFill>
                  <a:schemeClr val="lt1"/>
                </a:solidFill>
                <a:latin typeface="Arial"/>
                <a:ea typeface="Arial"/>
                <a:cs typeface="Arial"/>
                <a:sym typeface="Arial"/>
              </a:rPr>
              <a:t>the importance of words and how they can influence perception</a:t>
            </a:r>
            <a:endParaRPr sz="5300" b="1" i="0" u="none" strike="noStrike" cap="none">
              <a:solidFill>
                <a:srgbClr val="FFFFFF"/>
              </a:solidFill>
              <a:latin typeface="Lexend"/>
              <a:ea typeface="Lexend"/>
              <a:cs typeface="Lexend"/>
              <a:sym typeface="Lexend"/>
            </a:endParaRPr>
          </a:p>
        </p:txBody>
      </p:sp>
      <p:grpSp>
        <p:nvGrpSpPr>
          <p:cNvPr id="383" name="Google Shape;383;g2de72e35e2c_0_195"/>
          <p:cNvGrpSpPr/>
          <p:nvPr/>
        </p:nvGrpSpPr>
        <p:grpSpPr>
          <a:xfrm>
            <a:off x="2422814" y="11350772"/>
            <a:ext cx="19538102" cy="2257442"/>
            <a:chOff x="498500" y="4137629"/>
            <a:chExt cx="8147326" cy="941346"/>
          </a:xfrm>
        </p:grpSpPr>
        <p:grpSp>
          <p:nvGrpSpPr>
            <p:cNvPr id="384" name="Google Shape;384;g2de72e35e2c_0_195"/>
            <p:cNvGrpSpPr/>
            <p:nvPr/>
          </p:nvGrpSpPr>
          <p:grpSpPr>
            <a:xfrm>
              <a:off x="498500" y="4226550"/>
              <a:ext cx="4745392" cy="852425"/>
              <a:chOff x="498500" y="4226550"/>
              <a:chExt cx="4745392" cy="852425"/>
            </a:xfrm>
          </p:grpSpPr>
          <p:grpSp>
            <p:nvGrpSpPr>
              <p:cNvPr id="385" name="Google Shape;385;g2de72e35e2c_0_195"/>
              <p:cNvGrpSpPr/>
              <p:nvPr/>
            </p:nvGrpSpPr>
            <p:grpSpPr>
              <a:xfrm>
                <a:off x="498500" y="4226550"/>
                <a:ext cx="2782903" cy="852425"/>
                <a:chOff x="661431" y="5761985"/>
                <a:chExt cx="4102762" cy="1256708"/>
              </a:xfrm>
            </p:grpSpPr>
            <p:pic>
              <p:nvPicPr>
                <p:cNvPr id="386" name="Google Shape;386;g2de72e35e2c_0_195"/>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387" name="Google Shape;387;g2de72e35e2c_0_195"/>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388" name="Google Shape;388;g2de72e35e2c_0_195" descr="Logo Oriensys"/>
              <p:cNvPicPr preferRelativeResize="0"/>
              <p:nvPr/>
            </p:nvPicPr>
            <p:blipFill rotWithShape="1">
              <a:blip r:embed="rId7">
                <a:alphaModFix/>
              </a:blip>
              <a:srcRect/>
              <a:stretch/>
            </p:blipFill>
            <p:spPr>
              <a:xfrm>
                <a:off x="4218149" y="4297788"/>
                <a:ext cx="1025743" cy="621025"/>
              </a:xfrm>
              <a:prstGeom prst="rect">
                <a:avLst/>
              </a:prstGeom>
              <a:noFill/>
              <a:ln>
                <a:noFill/>
              </a:ln>
            </p:spPr>
          </p:pic>
        </p:grpSp>
        <p:pic>
          <p:nvPicPr>
            <p:cNvPr id="389" name="Google Shape;389;g2de72e35e2c_0_195"/>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390" name="Google Shape;390;g2de72e35e2c_0_195"/>
            <p:cNvPicPr preferRelativeResize="0"/>
            <p:nvPr/>
          </p:nvPicPr>
          <p:blipFill rotWithShape="1">
            <a:blip r:embed="rId9">
              <a:alphaModFix/>
            </a:blip>
            <a:srcRect t="-7329" b="7330"/>
            <a:stretch/>
          </p:blipFill>
          <p:spPr>
            <a:xfrm>
              <a:off x="6147275" y="4137629"/>
              <a:ext cx="718150" cy="913596"/>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9"/>
          <p:cNvSpPr txBox="1">
            <a:spLocks noGrp="1"/>
          </p:cNvSpPr>
          <p:nvPr>
            <p:ph type="body" idx="1"/>
          </p:nvPr>
        </p:nvSpPr>
        <p:spPr>
          <a:xfrm>
            <a:off x="1920000" y="3073266"/>
            <a:ext cx="13453350" cy="1395300"/>
          </a:xfrm>
          <a:prstGeom prst="rect">
            <a:avLst/>
          </a:prstGeom>
          <a:noFill/>
          <a:ln>
            <a:noFill/>
          </a:ln>
        </p:spPr>
        <p:txBody>
          <a:bodyPr spcFirstLastPara="1" wrap="square" lIns="50800" tIns="50800" rIns="50800" bIns="50800" anchor="t" anchorCtr="0">
            <a:noAutofit/>
          </a:bodyPr>
          <a:lstStyle/>
          <a:p>
            <a:pPr marL="0" lvl="0" indent="0">
              <a:lnSpc>
                <a:spcPct val="90000"/>
              </a:lnSpc>
              <a:buClr>
                <a:srgbClr val="000000"/>
              </a:buClr>
              <a:buSzPts val="5904"/>
              <a:buNone/>
            </a:pPr>
            <a:r>
              <a:rPr lang="el-GR" b="1" dirty="0"/>
              <a:t>Η εθιμοτυπία ψηφιακής επικοινωνίας (Netiquete) αναφέρεται σε</a:t>
            </a:r>
            <a:r>
              <a:rPr lang="en-US" sz="4000" dirty="0"/>
              <a:t>:</a:t>
            </a:r>
            <a:endParaRPr sz="4000" dirty="0"/>
          </a:p>
          <a:p>
            <a:pPr marL="0" lvl="0" indent="0">
              <a:lnSpc>
                <a:spcPct val="90000"/>
              </a:lnSpc>
              <a:spcBef>
                <a:spcPts val="4500"/>
              </a:spcBef>
              <a:buClr>
                <a:srgbClr val="000000"/>
              </a:buClr>
              <a:buSzPts val="5904"/>
              <a:buNone/>
            </a:pPr>
            <a:r>
              <a:rPr lang="en-US" sz="4000" dirty="0"/>
              <a:t>1. </a:t>
            </a:r>
            <a:r>
              <a:rPr lang="el-GR" dirty="0"/>
              <a:t>Καθιέρωση σαφών κατευθυντήριων γραμμών επικοινωνίας</a:t>
            </a:r>
            <a:endParaRPr sz="4000" dirty="0"/>
          </a:p>
          <a:p>
            <a:pPr marL="0" lvl="0" indent="0">
              <a:lnSpc>
                <a:spcPct val="90000"/>
              </a:lnSpc>
              <a:spcBef>
                <a:spcPts val="4500"/>
              </a:spcBef>
              <a:buClr>
                <a:srgbClr val="000000"/>
              </a:buClr>
              <a:buSzPts val="5904"/>
              <a:buNone/>
            </a:pPr>
            <a:r>
              <a:rPr lang="en-US" sz="4000" dirty="0"/>
              <a:t>2. </a:t>
            </a:r>
            <a:r>
              <a:rPr lang="el-GR" dirty="0"/>
              <a:t>Σεβασμός του χρόνου και της προσοχής των άλλων</a:t>
            </a:r>
            <a:endParaRPr sz="4000" dirty="0"/>
          </a:p>
          <a:p>
            <a:pPr marL="0" lvl="0" indent="0">
              <a:lnSpc>
                <a:spcPct val="90000"/>
              </a:lnSpc>
              <a:spcBef>
                <a:spcPts val="4500"/>
              </a:spcBef>
              <a:buClr>
                <a:srgbClr val="000000"/>
              </a:buClr>
              <a:buSzPts val="5904"/>
              <a:buNone/>
            </a:pPr>
            <a:r>
              <a:rPr lang="en-US" sz="4000" dirty="0"/>
              <a:t>3. </a:t>
            </a:r>
            <a:r>
              <a:rPr lang="el-GR" dirty="0"/>
              <a:t>Προώθηση ενός θετικού και χωρίς αποκλεισμούς περιβάλλοντος</a:t>
            </a:r>
            <a:endParaRPr sz="4000" dirty="0"/>
          </a:p>
          <a:p>
            <a:pPr marL="0" lvl="0" indent="0">
              <a:lnSpc>
                <a:spcPct val="90000"/>
              </a:lnSpc>
              <a:spcBef>
                <a:spcPts val="4500"/>
              </a:spcBef>
              <a:buClr>
                <a:srgbClr val="000000"/>
              </a:buClr>
              <a:buSzPts val="5904"/>
              <a:buNone/>
            </a:pPr>
            <a:r>
              <a:rPr lang="en-US" sz="4000" dirty="0"/>
              <a:t>4. </a:t>
            </a:r>
            <a:r>
              <a:rPr lang="el-GR" dirty="0"/>
              <a:t>Διαχείριση συγκρούσεων με διπλωματία και σεβασμό</a:t>
            </a:r>
            <a:endParaRPr sz="4000" dirty="0"/>
          </a:p>
          <a:p>
            <a:pPr marL="0" lvl="0" indent="0">
              <a:lnSpc>
                <a:spcPct val="90000"/>
              </a:lnSpc>
              <a:spcBef>
                <a:spcPts val="4500"/>
              </a:spcBef>
              <a:buClr>
                <a:srgbClr val="000000"/>
              </a:buClr>
              <a:buSzPts val="5904"/>
              <a:buNone/>
            </a:pPr>
            <a:r>
              <a:rPr lang="en-US" sz="4000" dirty="0"/>
              <a:t>5. </a:t>
            </a:r>
            <a:r>
              <a:rPr lang="el-GR" dirty="0"/>
              <a:t>Κατανόηση και σεβασμός της ιδιωτικής ζωής και των ορίων</a:t>
            </a:r>
            <a:endParaRPr sz="4000" dirty="0"/>
          </a:p>
        </p:txBody>
      </p:sp>
      <p:sp>
        <p:nvSpPr>
          <p:cNvPr id="455" name="Google Shape;455;p9"/>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marL="0" lvl="0" indent="0" algn="ctr" rtl="0">
              <a:lnSpc>
                <a:spcPct val="100000"/>
              </a:lnSpc>
              <a:spcBef>
                <a:spcPts val="0"/>
              </a:spcBef>
              <a:spcAft>
                <a:spcPts val="0"/>
              </a:spcAft>
              <a:buSzPts val="7200"/>
              <a:buNone/>
            </a:pPr>
            <a:endParaRPr/>
          </a:p>
        </p:txBody>
      </p:sp>
      <p:pic>
        <p:nvPicPr>
          <p:cNvPr id="456" name="Google Shape;456;p9"/>
          <p:cNvPicPr preferRelativeResize="0"/>
          <p:nvPr/>
        </p:nvPicPr>
        <p:blipFill rotWithShape="1">
          <a:blip r:embed="rId3">
            <a:alphaModFix/>
          </a:blip>
          <a:srcRect l="24436" r="24431"/>
          <a:stretch/>
        </p:blipFill>
        <p:spPr>
          <a:xfrm>
            <a:off x="15577650" y="2874950"/>
            <a:ext cx="6716500" cy="8748298"/>
          </a:xfrm>
          <a:prstGeom prst="rect">
            <a:avLst/>
          </a:prstGeom>
          <a:noFill/>
          <a:ln w="9525" cap="flat" cmpd="sng">
            <a:solidFill>
              <a:srgbClr val="FF9900"/>
            </a:solidFill>
            <a:prstDash val="solid"/>
            <a:round/>
            <a:headEnd type="none" w="sm" len="sm"/>
            <a:tailEnd type="none" w="sm" len="sm"/>
          </a:ln>
          <a:effectLst>
            <a:outerShdw dist="209550" dir="3240000" algn="bl" rotWithShape="0">
              <a:srgbClr val="FF9900"/>
            </a:outerShdw>
          </a:effectLst>
        </p:spPr>
      </p:pic>
      <p:sp>
        <p:nvSpPr>
          <p:cNvPr id="457" name="Google Shape;457;p9"/>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10"/>
          <p:cNvSpPr txBox="1">
            <a:spLocks noGrp="1"/>
          </p:cNvSpPr>
          <p:nvPr>
            <p:ph type="title"/>
          </p:nvPr>
        </p:nvSpPr>
        <p:spPr>
          <a:xfrm>
            <a:off x="2990850" y="929886"/>
            <a:ext cx="19630634" cy="1527300"/>
          </a:xfrm>
          <a:prstGeom prst="rect">
            <a:avLst/>
          </a:prstGeom>
          <a:noFill/>
          <a:ln>
            <a:noFill/>
          </a:ln>
        </p:spPr>
        <p:txBody>
          <a:bodyPr spcFirstLastPara="1" wrap="square" lIns="50800" tIns="50800" rIns="50800" bIns="50800" anchor="t" anchorCtr="0">
            <a:normAutofit/>
          </a:bodyPr>
          <a:lstStyle/>
          <a:p>
            <a:pPr lvl="0" algn="l">
              <a:lnSpc>
                <a:spcPct val="80000"/>
              </a:lnSpc>
              <a:buClr>
                <a:srgbClr val="000000"/>
              </a:buClr>
              <a:buSzPts val="8500"/>
            </a:pPr>
            <a:r>
              <a:rPr lang="el-GR" dirty="0">
                <a:latin typeface="Lexend Medium"/>
                <a:ea typeface="Lexend Medium"/>
                <a:cs typeface="Lexend Medium"/>
                <a:sym typeface="Lexend Medium"/>
              </a:rPr>
              <a:t>Εφαρμογή 1</a:t>
            </a:r>
            <a:endParaRPr dirty="0">
              <a:latin typeface="Lexend Medium"/>
              <a:ea typeface="Lexend Medium"/>
              <a:cs typeface="Lexend Medium"/>
              <a:sym typeface="Lexend Medium"/>
            </a:endParaRPr>
          </a:p>
        </p:txBody>
      </p:sp>
      <p:sp>
        <p:nvSpPr>
          <p:cNvPr id="463" name="Google Shape;463;p10"/>
          <p:cNvSpPr txBox="1">
            <a:spLocks noGrp="1"/>
          </p:cNvSpPr>
          <p:nvPr>
            <p:ph type="body" idx="4294967295"/>
          </p:nvPr>
        </p:nvSpPr>
        <p:spPr>
          <a:xfrm>
            <a:off x="2566950" y="2720200"/>
            <a:ext cx="20286600" cy="8614550"/>
          </a:xfrm>
          <a:prstGeom prst="rect">
            <a:avLst/>
          </a:prstGeom>
          <a:noFill/>
          <a:ln>
            <a:noFill/>
          </a:ln>
        </p:spPr>
        <p:txBody>
          <a:bodyPr spcFirstLastPara="1" wrap="square" lIns="50800" tIns="50800" rIns="50800" bIns="50800" anchor="t" anchorCtr="0">
            <a:normAutofit fontScale="92500"/>
          </a:bodyPr>
          <a:lstStyle/>
          <a:p>
            <a:pPr marL="0" lvl="0" indent="0">
              <a:lnSpc>
                <a:spcPct val="100000"/>
              </a:lnSpc>
              <a:spcBef>
                <a:spcPts val="0"/>
              </a:spcBef>
              <a:buClr>
                <a:schemeClr val="dk1"/>
              </a:buClr>
              <a:buSzPts val="4510"/>
              <a:buNone/>
            </a:pPr>
            <a:r>
              <a:rPr lang="el-GR" dirty="0"/>
              <a:t>Σύνθημα: «Κάθε λέξη είναι μια προσπάθεια να επηρεάσεις την άλλη». (Άλεξ Μουτσιέλι)</a:t>
            </a:r>
            <a:endParaRPr sz="4000" dirty="0"/>
          </a:p>
          <a:p>
            <a:pPr marL="0" lvl="0" indent="0" algn="l" rtl="0">
              <a:lnSpc>
                <a:spcPct val="100000"/>
              </a:lnSpc>
              <a:spcBef>
                <a:spcPts val="0"/>
              </a:spcBef>
              <a:spcAft>
                <a:spcPts val="0"/>
              </a:spcAft>
              <a:buClr>
                <a:srgbClr val="000000"/>
              </a:buClr>
              <a:buSzPts val="4455"/>
              <a:buFont typeface="Helvetica Neue"/>
              <a:buNone/>
            </a:pPr>
            <a:endParaRPr sz="4000" dirty="0"/>
          </a:p>
          <a:p>
            <a:pPr lvl="0" indent="-457200">
              <a:lnSpc>
                <a:spcPct val="100000"/>
              </a:lnSpc>
              <a:spcBef>
                <a:spcPts val="0"/>
              </a:spcBef>
            </a:pPr>
            <a:r>
              <a:rPr lang="el-GR" dirty="0"/>
              <a:t>Δίνεται μια επαγωγική λέξη (παραδείγματα: επικοινωνία, αγάπη...)</a:t>
            </a:r>
            <a:r>
              <a:rPr lang="en-US" sz="4000" dirty="0"/>
              <a:t>.</a:t>
            </a:r>
            <a:endParaRPr sz="4000" dirty="0"/>
          </a:p>
          <a:p>
            <a:pPr lvl="0" indent="-457200">
              <a:lnSpc>
                <a:spcPct val="100000"/>
              </a:lnSpc>
              <a:spcBef>
                <a:spcPts val="0"/>
              </a:spcBef>
            </a:pPr>
            <a:r>
              <a:rPr lang="el-GR" dirty="0"/>
              <a:t>Κάθε συμμετέχων στη συνάντηση κάνει μια λίστα με 10 επαγόμενες λέξεις που εμφανίζονται στο μυαλό μετά τη δεδομένη λέξη επαγωγέα, που σχετίζονται με τις εικόνες και τις αισθήσεις που προτείνονται από αυτήν.
Συγκρίνετε τις λίστες των επαγόμενων λέξεων, σημειώνοντας πρώτα τις λέξεις που επαναλαμβάνονται δύο φορές, στη συνέχεια τρεις φορές και ούτω καθεξής ανάλογα με το πλαίσιο της δραστηριότητας</a:t>
            </a:r>
            <a:r>
              <a:rPr lang="en-US" sz="4000" dirty="0"/>
              <a:t>.</a:t>
            </a:r>
            <a:endParaRPr sz="4000" dirty="0"/>
          </a:p>
          <a:p>
            <a:pPr lvl="0" indent="-457200">
              <a:lnSpc>
                <a:spcPct val="100000"/>
              </a:lnSpc>
              <a:spcBef>
                <a:spcPts val="0"/>
              </a:spcBef>
            </a:pPr>
            <a:r>
              <a:rPr lang="el-GR" dirty="0"/>
              <a:t>Ερμηνεύουν και σχολιάζουν τα αποτελέσματα του παιχνιδιού</a:t>
            </a:r>
            <a:r>
              <a:rPr lang="en-US" sz="4000" dirty="0"/>
              <a:t>. </a:t>
            </a:r>
            <a:endParaRPr sz="4000" dirty="0"/>
          </a:p>
          <a:p>
            <a:pPr marL="0" lvl="0" indent="0">
              <a:lnSpc>
                <a:spcPct val="100000"/>
              </a:lnSpc>
              <a:spcBef>
                <a:spcPts val="1400"/>
              </a:spcBef>
              <a:buClr>
                <a:srgbClr val="000000"/>
              </a:buClr>
              <a:buSzPts val="4455"/>
              <a:buNone/>
            </a:pPr>
            <a:r>
              <a:rPr lang="el-GR" dirty="0"/>
              <a:t>Μπορεί να φανεί ότι μια λέξη προκαλεί διαφορετικές ατομικές εμπειρίες, ακόμη και αν υποδηλώνονται από την ίδια λέξη</a:t>
            </a:r>
            <a:r>
              <a:rPr lang="en-US" sz="4000" dirty="0"/>
              <a:t>.</a:t>
            </a:r>
            <a:endParaRPr sz="4000" dirty="0"/>
          </a:p>
          <a:p>
            <a:pPr marL="0" lvl="0" indent="0">
              <a:lnSpc>
                <a:spcPct val="100000"/>
              </a:lnSpc>
              <a:spcBef>
                <a:spcPts val="1400"/>
              </a:spcBef>
              <a:buClr>
                <a:srgbClr val="000000"/>
              </a:buClr>
              <a:buSzPts val="4455"/>
              <a:buNone/>
            </a:pPr>
            <a:r>
              <a:rPr lang="el-GR" dirty="0"/>
              <a:t>Σημείωση: η εφαρμογή μπορεί να γίνει τόσο στην παραδοσιακή μορφή πρόσωπο με πρόσωπο όσο και διαδικτυακά. Σε ψηφιακό περιβάλλον, μπορούν να χρησιμοποιηθούν λίστες συνεργασίας από εφαρμογές</a:t>
            </a:r>
            <a:endParaRPr sz="4000" dirty="0"/>
          </a:p>
        </p:txBody>
      </p:sp>
      <p:sp>
        <p:nvSpPr>
          <p:cNvPr id="464" name="Google Shape;464;p10"/>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68"/>
        <p:cNvGrpSpPr/>
        <p:nvPr/>
      </p:nvGrpSpPr>
      <p:grpSpPr>
        <a:xfrm>
          <a:off x="0" y="0"/>
          <a:ext cx="0" cy="0"/>
          <a:chOff x="0" y="0"/>
          <a:chExt cx="0" cy="0"/>
        </a:xfrm>
      </p:grpSpPr>
      <p:sp>
        <p:nvSpPr>
          <p:cNvPr id="469" name="Google Shape;469;g2ec2e35801e_0_385"/>
          <p:cNvSpPr/>
          <p:nvPr/>
        </p:nvSpPr>
        <p:spPr>
          <a:xfrm>
            <a:off x="1920001" y="2552395"/>
            <a:ext cx="4415400" cy="2483400"/>
          </a:xfrm>
          <a:prstGeom prst="ellipse">
            <a:avLst/>
          </a:prstGeom>
          <a:noFill/>
          <a:ln w="9525" cap="flat" cmpd="sng">
            <a:solidFill>
              <a:schemeClr val="lt1"/>
            </a:solidFill>
            <a:prstDash val="solid"/>
            <a:round/>
            <a:headEnd type="none" w="sm" len="sm"/>
            <a:tailEnd type="none" w="sm" len="sm"/>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 </a:t>
            </a:r>
            <a:endParaRPr sz="4000" b="0" i="0" u="none" strike="noStrike" cap="none">
              <a:solidFill>
                <a:srgbClr val="000000"/>
              </a:solidFill>
              <a:latin typeface="Arial"/>
              <a:ea typeface="Arial"/>
              <a:cs typeface="Arial"/>
              <a:sym typeface="Arial"/>
            </a:endParaRPr>
          </a:p>
        </p:txBody>
      </p:sp>
      <p:sp>
        <p:nvSpPr>
          <p:cNvPr id="470" name="Google Shape;470;g2ec2e35801e_0_385"/>
          <p:cNvSpPr txBox="1">
            <a:spLocks noGrp="1"/>
          </p:cNvSpPr>
          <p:nvPr>
            <p:ph type="title"/>
          </p:nvPr>
        </p:nvSpPr>
        <p:spPr>
          <a:xfrm>
            <a:off x="520175" y="7016850"/>
            <a:ext cx="9268800" cy="2991000"/>
          </a:xfrm>
          <a:prstGeom prst="rect">
            <a:avLst/>
          </a:prstGeom>
          <a:noFill/>
          <a:ln>
            <a:noFill/>
          </a:ln>
        </p:spPr>
        <p:txBody>
          <a:bodyPr spcFirstLastPara="1" wrap="square" lIns="252650" tIns="252650" rIns="252650" bIns="252650" anchor="ctr" anchorCtr="0">
            <a:noAutofit/>
          </a:bodyPr>
          <a:lstStyle/>
          <a:p>
            <a:pPr lvl="0"/>
            <a:r>
              <a:rPr lang="el-GR" sz="7800" dirty="0">
                <a:solidFill>
                  <a:schemeClr val="accent1"/>
                </a:solidFill>
              </a:rPr>
              <a:t>Συμπερίληψη και διχασμός μέσω της γλώσσας. Συστάσεις του ΟΗΕ</a:t>
            </a:r>
            <a:endParaRPr sz="9600" dirty="0">
              <a:solidFill>
                <a:schemeClr val="accent1"/>
              </a:solidFill>
            </a:endParaRPr>
          </a:p>
        </p:txBody>
      </p:sp>
      <p:sp>
        <p:nvSpPr>
          <p:cNvPr id="471" name="Google Shape;471;g2ec2e35801e_0_385"/>
          <p:cNvSpPr txBox="1">
            <a:spLocks noGrp="1"/>
          </p:cNvSpPr>
          <p:nvPr>
            <p:ph type="title" idx="2"/>
          </p:nvPr>
        </p:nvSpPr>
        <p:spPr>
          <a:xfrm>
            <a:off x="2498399" y="2671595"/>
            <a:ext cx="3258600" cy="2244600"/>
          </a:xfrm>
          <a:prstGeom prst="rect">
            <a:avLst/>
          </a:prstGeom>
          <a:noFill/>
          <a:ln>
            <a:noFill/>
          </a:ln>
        </p:spPr>
        <p:txBody>
          <a:bodyPr spcFirstLastPara="1" wrap="square" lIns="252650" tIns="252650" rIns="252650" bIns="252650" anchor="ctr" anchorCtr="0">
            <a:noAutofit/>
          </a:bodyPr>
          <a:lstStyle/>
          <a:p>
            <a:pPr marL="0" lvl="0" indent="0" algn="ctr" rtl="0">
              <a:lnSpc>
                <a:spcPct val="100000"/>
              </a:lnSpc>
              <a:spcBef>
                <a:spcPts val="0"/>
              </a:spcBef>
              <a:spcAft>
                <a:spcPts val="0"/>
              </a:spcAft>
              <a:buSzPts val="16600"/>
              <a:buNone/>
            </a:pPr>
            <a:r>
              <a:rPr lang="en-US"/>
              <a:t>02</a:t>
            </a:r>
            <a:endParaRPr/>
          </a:p>
        </p:txBody>
      </p:sp>
      <p:pic>
        <p:nvPicPr>
          <p:cNvPr id="472" name="Google Shape;472;g2ec2e35801e_0_385"/>
          <p:cNvPicPr preferRelativeResize="0"/>
          <p:nvPr/>
        </p:nvPicPr>
        <p:blipFill rotWithShape="1">
          <a:blip r:embed="rId3">
            <a:alphaModFix/>
          </a:blip>
          <a:srcRect/>
          <a:stretch/>
        </p:blipFill>
        <p:spPr>
          <a:xfrm>
            <a:off x="11097867" y="3498800"/>
            <a:ext cx="13286124" cy="6474400"/>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11"/>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Autofit/>
          </a:bodyPr>
          <a:lstStyle/>
          <a:p>
            <a:pPr lvl="0" algn="l">
              <a:lnSpc>
                <a:spcPct val="80000"/>
              </a:lnSpc>
              <a:buClr>
                <a:srgbClr val="000000"/>
              </a:buClr>
              <a:buSzPts val="8500"/>
            </a:pPr>
            <a:r>
              <a:rPr lang="el-GR" sz="7900" dirty="0">
                <a:latin typeface="Lexend Medium"/>
                <a:ea typeface="Lexend Medium"/>
                <a:cs typeface="Lexend Medium"/>
                <a:sym typeface="Lexend Medium"/>
              </a:rPr>
              <a:t>2. Ένταξη και διχασμός μέσω της γλώσσας</a:t>
            </a:r>
            <a:endParaRPr sz="7900" dirty="0">
              <a:latin typeface="Lexend Medium"/>
              <a:ea typeface="Lexend Medium"/>
              <a:cs typeface="Lexend Medium"/>
              <a:sym typeface="Lexend Medium"/>
            </a:endParaRPr>
          </a:p>
        </p:txBody>
      </p:sp>
      <p:sp>
        <p:nvSpPr>
          <p:cNvPr id="478" name="Google Shape;478;p11"/>
          <p:cNvSpPr txBox="1">
            <a:spLocks noGrp="1"/>
          </p:cNvSpPr>
          <p:nvPr>
            <p:ph type="body" idx="4294967295"/>
          </p:nvPr>
        </p:nvSpPr>
        <p:spPr>
          <a:xfrm>
            <a:off x="2575500" y="4189175"/>
            <a:ext cx="10812000" cy="7546800"/>
          </a:xfrm>
          <a:prstGeom prst="rect">
            <a:avLst/>
          </a:prstGeom>
          <a:noFill/>
          <a:ln>
            <a:noFill/>
          </a:ln>
        </p:spPr>
        <p:txBody>
          <a:bodyPr spcFirstLastPara="1" wrap="square" lIns="50800" tIns="50800" rIns="50800" bIns="50800" anchor="t" anchorCtr="0">
            <a:noAutofit/>
          </a:bodyPr>
          <a:lstStyle/>
          <a:p>
            <a:pPr lvl="0" indent="0">
              <a:lnSpc>
                <a:spcPct val="100000"/>
              </a:lnSpc>
              <a:spcBef>
                <a:spcPts val="0"/>
              </a:spcBef>
              <a:buNone/>
            </a:pPr>
            <a:r>
              <a:rPr lang="el-GR" dirty="0"/>
              <a:t>Η πολιτική ορθότητα και η γλώσσα χωρίς αποκλεισμούς μοιράζονται τον στόχο της χρήσης ορισμένης, μερικές φορές ουδέτερης, ορολογίας για τον μετριασμό των προκαταλήψεων και των στερεοτύπων. Ωστόσο, η εφαρμογή τους έχει αποδειχθεί διχαστική. Ενώ ορισμένα τμήματα της κοινωνίας αγκαλιάζουν με ενθουσιασμό αυτές τις γλωσσικές αλλαγές, άλλα αντιστέκονται, οδηγώντας σε μια πολιτιστική και κοινωνική πόλωση που συχνά ονομάζεται «πολιτιστικοί πόλεμοι».</a:t>
            </a:r>
            <a:endParaRPr sz="6000" dirty="0"/>
          </a:p>
        </p:txBody>
      </p:sp>
      <p:sp>
        <p:nvSpPr>
          <p:cNvPr id="479" name="Google Shape;479;p11"/>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13</a:t>
            </a:fld>
            <a:endParaRPr/>
          </a:p>
        </p:txBody>
      </p:sp>
      <p:pic>
        <p:nvPicPr>
          <p:cNvPr id="480" name="Google Shape;480;p11"/>
          <p:cNvPicPr preferRelativeResize="0"/>
          <p:nvPr/>
        </p:nvPicPr>
        <p:blipFill rotWithShape="1">
          <a:blip r:embed="rId3">
            <a:alphaModFix/>
          </a:blip>
          <a:srcRect t="6582" b="6582"/>
          <a:stretch/>
        </p:blipFill>
        <p:spPr>
          <a:xfrm>
            <a:off x="15577650" y="2874950"/>
            <a:ext cx="6716501" cy="8748298"/>
          </a:xfrm>
          <a:prstGeom prst="rect">
            <a:avLst/>
          </a:prstGeom>
          <a:noFill/>
          <a:ln w="9525" cap="flat" cmpd="sng">
            <a:solidFill>
              <a:srgbClr val="FF9900"/>
            </a:solidFill>
            <a:prstDash val="solid"/>
            <a:round/>
            <a:headEnd type="none" w="sm" len="sm"/>
            <a:tailEnd type="none" w="sm" len="sm"/>
          </a:ln>
          <a:effectLst>
            <a:outerShdw dist="209550" dir="3240000" algn="bl" rotWithShape="0">
              <a:srgbClr val="FF9900"/>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g21be670e440_0_2"/>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Autofit/>
          </a:bodyPr>
          <a:lstStyle/>
          <a:p>
            <a:pPr lvl="0" algn="l">
              <a:lnSpc>
                <a:spcPct val="80000"/>
              </a:lnSpc>
              <a:buClr>
                <a:srgbClr val="000000"/>
              </a:buClr>
              <a:buSzPts val="8500"/>
            </a:pPr>
            <a:r>
              <a:rPr lang="el-GR" sz="7900" dirty="0">
                <a:latin typeface="Lexend Medium"/>
                <a:ea typeface="Lexend Medium"/>
                <a:cs typeface="Lexend Medium"/>
                <a:sym typeface="Lexend Medium"/>
              </a:rPr>
              <a:t>2. Συστάσεις των Ηνωμένων Εθνών για μια γλώσσα χωρίς αποκλεισμούς των ατόμων με αναπηρία</a:t>
            </a:r>
            <a:endParaRPr sz="7900" dirty="0">
              <a:latin typeface="Lexend Medium"/>
              <a:ea typeface="Lexend Medium"/>
              <a:cs typeface="Lexend Medium"/>
              <a:sym typeface="Lexend Medium"/>
            </a:endParaRPr>
          </a:p>
        </p:txBody>
      </p:sp>
      <p:sp>
        <p:nvSpPr>
          <p:cNvPr id="486" name="Google Shape;486;g21be670e440_0_2"/>
          <p:cNvSpPr txBox="1">
            <a:spLocks noGrp="1"/>
          </p:cNvSpPr>
          <p:nvPr>
            <p:ph type="body" idx="4294967295"/>
          </p:nvPr>
        </p:nvSpPr>
        <p:spPr>
          <a:xfrm>
            <a:off x="2575500" y="4189175"/>
            <a:ext cx="19233000" cy="7546800"/>
          </a:xfrm>
          <a:prstGeom prst="rect">
            <a:avLst/>
          </a:prstGeom>
          <a:noFill/>
          <a:ln>
            <a:noFill/>
          </a:ln>
        </p:spPr>
        <p:txBody>
          <a:bodyPr spcFirstLastPara="1" wrap="square" lIns="50800" tIns="50800" rIns="50800" bIns="50800" anchor="t" anchorCtr="0">
            <a:noAutofit/>
          </a:bodyPr>
          <a:lstStyle/>
          <a:p>
            <a:pPr lvl="0" indent="-457200">
              <a:lnSpc>
                <a:spcPct val="100000"/>
              </a:lnSpc>
              <a:spcBef>
                <a:spcPts val="0"/>
              </a:spcBef>
              <a:buAutoNum type="arabicPeriod"/>
            </a:pPr>
            <a:r>
              <a:rPr lang="el-GR" dirty="0"/>
              <a:t>Το Γραφείο των Ηνωμένων Εθνών έχει αναπτύξει συστάσεις για την υποστήριξη της εφαρμογής της στρατηγικής για την ένταξη των ατόμων με αναπηρία, η οποία θεσπίστηκε το 2019</a:t>
            </a:r>
            <a:r>
              <a:rPr lang="en-US" sz="4000" i="0" u="none" strike="noStrike" dirty="0"/>
              <a:t>.</a:t>
            </a:r>
            <a:endParaRPr sz="4000" dirty="0"/>
          </a:p>
          <a:p>
            <a:pPr lvl="0" indent="-457200">
              <a:lnSpc>
                <a:spcPct val="100000"/>
              </a:lnSpc>
              <a:spcBef>
                <a:spcPts val="0"/>
              </a:spcBef>
              <a:buAutoNum type="arabicPeriod"/>
            </a:pPr>
            <a:r>
              <a:rPr lang="el-GR" dirty="0"/>
              <a:t>Στόχος είναι η άρση των εμποδίων και η συμμετοχή των ατόμων με αναπηρία σε όλες τις πτυχές της εργασίας και της ζωής, ώστε να επιτευχθεί πρόοδος στην ένταξή τους</a:t>
            </a:r>
            <a:r>
              <a:rPr lang="en-US" sz="4000" i="0" u="none" strike="noStrike" dirty="0"/>
              <a:t>.</a:t>
            </a:r>
            <a:endParaRPr sz="4000" dirty="0"/>
          </a:p>
          <a:p>
            <a:pPr lvl="0" indent="-457200">
              <a:lnSpc>
                <a:spcPct val="100000"/>
              </a:lnSpc>
              <a:spcBef>
                <a:spcPts val="0"/>
              </a:spcBef>
              <a:buAutoNum type="arabicPeriod"/>
            </a:pPr>
            <a:r>
              <a:rPr lang="el-GR" dirty="0"/>
              <a:t>Μια σημαντική πτυχή της στρατηγικής είναι η συμμόρφωση με το πρότυπο επικοινωνίας, το οποίο απαιτεί οι εσωτερικές και εξωτερικές επικοινωνίες να επιδεικνύουν σεβασμό προς τα άτομα με αναπηρία</a:t>
            </a:r>
            <a:r>
              <a:rPr lang="en-US" sz="4000" i="0" u="none" strike="noStrike" dirty="0"/>
              <a:t>.</a:t>
            </a:r>
            <a:endParaRPr sz="4000" i="0" u="none" strike="noStrike" dirty="0"/>
          </a:p>
          <a:p>
            <a:pPr lvl="0" indent="-457200">
              <a:lnSpc>
                <a:spcPct val="100000"/>
              </a:lnSpc>
              <a:spcBef>
                <a:spcPts val="0"/>
              </a:spcBef>
              <a:buAutoNum type="arabicPeriod"/>
            </a:pPr>
            <a:r>
              <a:rPr lang="el-GR" dirty="0"/>
              <a:t>Παρέχει κατευθυντήριες γραμμές για τη βελτίωση της προφορικής και γραπτής επικοινωνίας σχετικά με την αναπηρία, καλύπτοντας διάφορες μορφές επικοινωνίας από ομιλίες και παρουσιάσεις έως δελτία τύπου και αναρτήσεις στα μέσα κοινωνικής δικτύωσης</a:t>
            </a:r>
            <a:r>
              <a:rPr lang="en-US" sz="4000" dirty="0"/>
              <a:t>.</a:t>
            </a:r>
            <a:endParaRPr sz="6000" dirty="0"/>
          </a:p>
        </p:txBody>
      </p:sp>
      <p:sp>
        <p:nvSpPr>
          <p:cNvPr id="487" name="Google Shape;487;g21be670e440_0_2"/>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12"/>
          <p:cNvSpPr txBox="1">
            <a:spLocks noGrp="1"/>
          </p:cNvSpPr>
          <p:nvPr>
            <p:ph type="body" idx="4294967295"/>
          </p:nvPr>
        </p:nvSpPr>
        <p:spPr>
          <a:xfrm>
            <a:off x="2643575" y="2825325"/>
            <a:ext cx="20095200" cy="9417900"/>
          </a:xfrm>
          <a:prstGeom prst="rect">
            <a:avLst/>
          </a:prstGeom>
          <a:noFill/>
          <a:ln>
            <a:noFill/>
          </a:ln>
        </p:spPr>
        <p:txBody>
          <a:bodyPr spcFirstLastPara="1" wrap="square" lIns="50800" tIns="50800" rIns="50800" bIns="50800" anchor="t" anchorCtr="0">
            <a:noAutofit/>
          </a:bodyPr>
          <a:lstStyle/>
          <a:p>
            <a:pPr lvl="0" indent="-457200">
              <a:lnSpc>
                <a:spcPct val="100000"/>
              </a:lnSpc>
              <a:spcBef>
                <a:spcPts val="0"/>
              </a:spcBef>
              <a:buAutoNum type="arabicPeriod" startAt="5"/>
            </a:pPr>
            <a:r>
              <a:rPr lang="el-GR" dirty="0"/>
              <a:t>Η σωστή επιλογή λέξεων είναι ζωτικής σημασίας για την επικοινωνία με τα άτομα με αναπηρίες, καθώς η ορολογία μπορεί να επηρεάσει τον τρόπο με τον οποίο γίνονται αντιληπτές. Η χρήση ακατάλληλης γλώσσας μπορεί να οδηγήσει σε αποκλεισμό ή προσβολή, επηρεάζοντας τη συμμετοχή τους και τα ανθρώπινα δικαιώματα</a:t>
            </a:r>
            <a:r>
              <a:rPr lang="en-US" sz="4000" i="0" u="none" strike="noStrike" dirty="0"/>
              <a:t>.</a:t>
            </a:r>
            <a:endParaRPr sz="4000" dirty="0"/>
          </a:p>
          <a:p>
            <a:pPr lvl="0" indent="-457200">
              <a:lnSpc>
                <a:spcPct val="100000"/>
              </a:lnSpc>
              <a:spcBef>
                <a:spcPts val="0"/>
              </a:spcBef>
              <a:buAutoNum type="arabicPeriod" startAt="5"/>
            </a:pPr>
            <a:r>
              <a:rPr lang="el-GR" dirty="0"/>
              <a:t>Η χρήση γλώσσας χωρίς αποκλεισμούς είναι απαραίτητη για την καταπολέμηση των διακρίσεων και των προκαταλήψεων κατά των ατόμων με αναπηρία</a:t>
            </a:r>
            <a:r>
              <a:rPr lang="en-US" sz="4000" i="0" u="none" strike="noStrike" dirty="0"/>
              <a:t>. </a:t>
            </a:r>
            <a:endParaRPr sz="4000" dirty="0"/>
          </a:p>
          <a:p>
            <a:pPr lvl="0" indent="-457200">
              <a:lnSpc>
                <a:spcPct val="100000"/>
              </a:lnSpc>
              <a:spcBef>
                <a:spcPts val="0"/>
              </a:spcBef>
              <a:buAutoNum type="arabicPeriod" startAt="5"/>
            </a:pPr>
            <a:r>
              <a:rPr lang="el-GR" dirty="0"/>
              <a:t>Σύμφωνα με τη Σύμβαση των "νωμένων Εθνών για τα δικαιώματα των ατόμων με αναπηρία, είναι σημαντικό να τηρείται η κατάλληλη γλώσσα και ορολογία· Δίνονται ακριβείς οδηγίες για τη σωστή κατανόηση και χρήση αυτής της γλώσσας</a:t>
            </a:r>
            <a:r>
              <a:rPr lang="en-US" sz="4000" i="0" u="none" strike="noStrike" dirty="0"/>
              <a:t>.</a:t>
            </a:r>
            <a:endParaRPr sz="4000" dirty="0"/>
          </a:p>
          <a:p>
            <a:pPr lvl="0" indent="-457200">
              <a:lnSpc>
                <a:spcPct val="100000"/>
              </a:lnSpc>
              <a:spcBef>
                <a:spcPts val="0"/>
              </a:spcBef>
              <a:buAutoNum type="arabicPeriod" startAt="5"/>
            </a:pPr>
            <a:r>
              <a:rPr lang="el-GR" dirty="0"/>
              <a:t>Ο κύριος σκοπός αυτών των κατευθυντήριων γραμμών είναι η προώθηση της ομοιόμορφης χρήσης της κατάλληλης γλώσσας εντός των Ηνωμένων Εθνών. Παρέχουν έναν πίνακα προτιμώμενων και μη προτιμώμενων όρων, μαζί με παραδείγματα για διευκρίνιση, ώστε να διασφαλίζεται η συμμόρφωση με τα καθιερωμένα πρότυπα ορολογίας</a:t>
            </a:r>
            <a:r>
              <a:rPr lang="en-US" sz="4000" i="0" u="none" strike="noStrike" dirty="0"/>
              <a:t>.</a:t>
            </a:r>
            <a:endParaRPr sz="4000" dirty="0"/>
          </a:p>
        </p:txBody>
      </p:sp>
      <p:sp>
        <p:nvSpPr>
          <p:cNvPr id="493" name="Google Shape;493;p12"/>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marL="0" lvl="0" indent="0" algn="ctr" rtl="0">
              <a:lnSpc>
                <a:spcPct val="100000"/>
              </a:lnSpc>
              <a:spcBef>
                <a:spcPts val="0"/>
              </a:spcBef>
              <a:spcAft>
                <a:spcPts val="0"/>
              </a:spcAft>
              <a:buSzPts val="7200"/>
              <a:buNone/>
            </a:pPr>
            <a:endParaRPr/>
          </a:p>
        </p:txBody>
      </p:sp>
      <p:sp>
        <p:nvSpPr>
          <p:cNvPr id="494" name="Google Shape;494;p12"/>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98"/>
        <p:cNvGrpSpPr/>
        <p:nvPr/>
      </p:nvGrpSpPr>
      <p:grpSpPr>
        <a:xfrm>
          <a:off x="0" y="0"/>
          <a:ext cx="0" cy="0"/>
          <a:chOff x="0" y="0"/>
          <a:chExt cx="0" cy="0"/>
        </a:xfrm>
      </p:grpSpPr>
      <p:sp>
        <p:nvSpPr>
          <p:cNvPr id="499" name="Google Shape;499;g2ec2e35801e_0_392"/>
          <p:cNvSpPr/>
          <p:nvPr/>
        </p:nvSpPr>
        <p:spPr>
          <a:xfrm>
            <a:off x="1920001" y="2552395"/>
            <a:ext cx="4415400" cy="2483400"/>
          </a:xfrm>
          <a:prstGeom prst="ellipse">
            <a:avLst/>
          </a:prstGeom>
          <a:noFill/>
          <a:ln w="9525" cap="flat" cmpd="sng">
            <a:solidFill>
              <a:schemeClr val="lt1"/>
            </a:solidFill>
            <a:prstDash val="solid"/>
            <a:round/>
            <a:headEnd type="none" w="sm" len="sm"/>
            <a:tailEnd type="none" w="sm" len="sm"/>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 </a:t>
            </a:r>
            <a:endParaRPr sz="4000" b="0" i="0" u="none" strike="noStrike" cap="none">
              <a:solidFill>
                <a:srgbClr val="000000"/>
              </a:solidFill>
              <a:latin typeface="Arial"/>
              <a:ea typeface="Arial"/>
              <a:cs typeface="Arial"/>
              <a:sym typeface="Arial"/>
            </a:endParaRPr>
          </a:p>
        </p:txBody>
      </p:sp>
      <p:sp>
        <p:nvSpPr>
          <p:cNvPr id="500" name="Google Shape;500;g2ec2e35801e_0_392"/>
          <p:cNvSpPr txBox="1">
            <a:spLocks noGrp="1"/>
          </p:cNvSpPr>
          <p:nvPr>
            <p:ph type="title"/>
          </p:nvPr>
        </p:nvSpPr>
        <p:spPr>
          <a:xfrm>
            <a:off x="766250" y="7016850"/>
            <a:ext cx="9022800" cy="2991000"/>
          </a:xfrm>
          <a:prstGeom prst="rect">
            <a:avLst/>
          </a:prstGeom>
          <a:noFill/>
          <a:ln>
            <a:noFill/>
          </a:ln>
        </p:spPr>
        <p:txBody>
          <a:bodyPr spcFirstLastPara="1" wrap="square" lIns="252650" tIns="252650" rIns="252650" bIns="252650" anchor="ctr" anchorCtr="0">
            <a:noAutofit/>
          </a:bodyPr>
          <a:lstStyle/>
          <a:p>
            <a:pPr lvl="0">
              <a:buClr>
                <a:srgbClr val="000000"/>
              </a:buClr>
            </a:pPr>
            <a:r>
              <a:rPr lang="el-GR" sz="8900" dirty="0">
                <a:solidFill>
                  <a:schemeClr val="accent1"/>
                </a:solidFill>
              </a:rPr>
              <a:t>Κατευθυντήριες γραμμές για τη χρήση γλώσσας που περιλαμβάνει άτομα με ειδικές ανάγκες</a:t>
            </a:r>
            <a:endParaRPr sz="8900" dirty="0">
              <a:solidFill>
                <a:schemeClr val="accent1"/>
              </a:solidFill>
            </a:endParaRPr>
          </a:p>
        </p:txBody>
      </p:sp>
      <p:sp>
        <p:nvSpPr>
          <p:cNvPr id="501" name="Google Shape;501;g2ec2e35801e_0_392"/>
          <p:cNvSpPr txBox="1">
            <a:spLocks noGrp="1"/>
          </p:cNvSpPr>
          <p:nvPr>
            <p:ph type="title" idx="2"/>
          </p:nvPr>
        </p:nvSpPr>
        <p:spPr>
          <a:xfrm>
            <a:off x="2498399" y="2671595"/>
            <a:ext cx="3258600" cy="2244600"/>
          </a:xfrm>
          <a:prstGeom prst="rect">
            <a:avLst/>
          </a:prstGeom>
          <a:noFill/>
          <a:ln>
            <a:noFill/>
          </a:ln>
        </p:spPr>
        <p:txBody>
          <a:bodyPr spcFirstLastPara="1" wrap="square" lIns="252650" tIns="252650" rIns="252650" bIns="252650" anchor="ctr" anchorCtr="0">
            <a:noAutofit/>
          </a:bodyPr>
          <a:lstStyle/>
          <a:p>
            <a:pPr marL="0" lvl="0" indent="0" algn="ctr" rtl="0">
              <a:lnSpc>
                <a:spcPct val="100000"/>
              </a:lnSpc>
              <a:spcBef>
                <a:spcPts val="0"/>
              </a:spcBef>
              <a:spcAft>
                <a:spcPts val="0"/>
              </a:spcAft>
              <a:buSzPts val="16600"/>
              <a:buNone/>
            </a:pPr>
            <a:r>
              <a:rPr lang="en-US"/>
              <a:t>03</a:t>
            </a:r>
            <a:endParaRPr/>
          </a:p>
        </p:txBody>
      </p:sp>
      <p:pic>
        <p:nvPicPr>
          <p:cNvPr id="502" name="Google Shape;502;g2ec2e35801e_0_392"/>
          <p:cNvPicPr preferRelativeResize="0"/>
          <p:nvPr/>
        </p:nvPicPr>
        <p:blipFill rotWithShape="1">
          <a:blip r:embed="rId3">
            <a:alphaModFix/>
          </a:blip>
          <a:srcRect/>
          <a:stretch/>
        </p:blipFill>
        <p:spPr>
          <a:xfrm>
            <a:off x="11097867" y="3498800"/>
            <a:ext cx="13286124" cy="6474400"/>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13"/>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Autofit/>
          </a:bodyPr>
          <a:lstStyle/>
          <a:p>
            <a:pPr lvl="0" algn="l">
              <a:buClr>
                <a:srgbClr val="000000"/>
              </a:buClr>
              <a:buSzPts val="6570"/>
            </a:pPr>
            <a:r>
              <a:rPr lang="en-US" sz="5770" dirty="0">
                <a:latin typeface="Lexend Medium"/>
                <a:ea typeface="Lexend Medium"/>
                <a:cs typeface="Lexend Medium"/>
                <a:sym typeface="Lexend Medium"/>
              </a:rPr>
              <a:t>3. </a:t>
            </a:r>
            <a:r>
              <a:rPr lang="el-GR" sz="5770" dirty="0">
                <a:latin typeface="Lexend Medium"/>
                <a:ea typeface="Lexend Medium"/>
                <a:cs typeface="Lexend Medium"/>
                <a:sym typeface="Lexend Medium"/>
              </a:rPr>
              <a:t>Κατευθυντήριες γραμμές για τη χρήση γλώσσας που περιλαμβάνει άτομα με αναπηρία</a:t>
            </a:r>
            <a:endParaRPr sz="5680" dirty="0">
              <a:latin typeface="Lexend Medium"/>
              <a:ea typeface="Lexend Medium"/>
              <a:cs typeface="Lexend Medium"/>
              <a:sym typeface="Lexend Medium"/>
            </a:endParaRPr>
          </a:p>
        </p:txBody>
      </p:sp>
      <p:sp>
        <p:nvSpPr>
          <p:cNvPr id="508" name="Google Shape;508;p13"/>
          <p:cNvSpPr txBox="1">
            <a:spLocks noGrp="1"/>
          </p:cNvSpPr>
          <p:nvPr>
            <p:ph type="body" idx="4294967295"/>
          </p:nvPr>
        </p:nvSpPr>
        <p:spPr>
          <a:xfrm>
            <a:off x="2586125" y="3409950"/>
            <a:ext cx="20035500" cy="8716050"/>
          </a:xfrm>
          <a:prstGeom prst="rect">
            <a:avLst/>
          </a:prstGeom>
          <a:noFill/>
          <a:ln>
            <a:noFill/>
          </a:ln>
        </p:spPr>
        <p:txBody>
          <a:bodyPr spcFirstLastPara="1" wrap="square" lIns="50800" tIns="50800" rIns="50800" bIns="50800" anchor="t" anchorCtr="0">
            <a:normAutofit/>
          </a:bodyPr>
          <a:lstStyle/>
          <a:p>
            <a:pPr lvl="0" indent="-457200">
              <a:lnSpc>
                <a:spcPct val="100000"/>
              </a:lnSpc>
              <a:spcBef>
                <a:spcPts val="0"/>
              </a:spcBef>
              <a:buFont typeface="Calibri"/>
              <a:buAutoNum type="arabicPeriod"/>
            </a:pPr>
            <a:r>
              <a:rPr lang="el-GR" b="1" dirty="0"/>
              <a:t>Χρησιμοποιήστε γλώσσα που δίνει προτεραιότητα στους ανθρώπους πάνω από τις ασθένειες ή τις αναπηρίες τους</a:t>
            </a:r>
            <a:r>
              <a:rPr lang="en-US" sz="4000" b="1" dirty="0"/>
              <a:t>.</a:t>
            </a:r>
            <a:endParaRPr sz="4000" b="1" dirty="0"/>
          </a:p>
          <a:p>
            <a:pPr marL="0" lvl="0" indent="0" algn="just">
              <a:lnSpc>
                <a:spcPct val="100000"/>
              </a:lnSpc>
              <a:spcBef>
                <a:spcPts val="1800"/>
              </a:spcBef>
              <a:buClr>
                <a:srgbClr val="000000"/>
              </a:buClr>
              <a:buSzPts val="5500"/>
              <a:buNone/>
            </a:pPr>
            <a:r>
              <a:rPr lang="el-GR" dirty="0"/>
              <a:t>Η γλώσσα με βάση το άτομο είναι η πιο συχνά αναγνωρισμένη μορφή επικοινωνίας για τα άτομα με αναπηρία, διότι δίνει έμφαση στο άτομο ή την ομάδα πριν από την αναπηρία. Ωστόσο, δεν δίνεται καθολική προτεραιότητα σε όλες τις κατηγορίες αναπηρίας και είναι σημαντικό να αναρωτηθούμε σχετικά με τον προτιμώμενο τρόπο ταυτοποίησης των ατόμων με αναπηρία</a:t>
            </a:r>
            <a:r>
              <a:rPr lang="en-US" sz="4000" dirty="0"/>
              <a:t>.</a:t>
            </a:r>
            <a:endParaRPr sz="4000" dirty="0"/>
          </a:p>
          <a:p>
            <a:pPr marL="0" lvl="0" indent="0" algn="just">
              <a:lnSpc>
                <a:spcPct val="100000"/>
              </a:lnSpc>
              <a:spcBef>
                <a:spcPts val="1800"/>
              </a:spcBef>
              <a:buClr>
                <a:srgbClr val="000000"/>
              </a:buClr>
              <a:buSzPts val="5500"/>
              <a:buNone/>
            </a:pPr>
            <a:r>
              <a:rPr lang="el-GR" dirty="0"/>
              <a:t>Ως παράδειγμα, μπορούμε να χρησιμοποιήσουμε εκφράσεις όπως "άτομα με αλμπινισμό", "μαθητές με δυσλεξία", "γυναίκες με νοητική αναπηρία" και, φυσικά, "άτομα με αναπηρίες"</a:t>
            </a:r>
            <a:r>
              <a:rPr lang="en-US" sz="4000" dirty="0"/>
              <a:t>.</a:t>
            </a:r>
            <a:endParaRPr sz="4000" dirty="0"/>
          </a:p>
        </p:txBody>
      </p:sp>
      <p:sp>
        <p:nvSpPr>
          <p:cNvPr id="509" name="Google Shape;509;p13"/>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4"/>
          <p:cNvSpPr txBox="1">
            <a:spLocks noGrp="1"/>
          </p:cNvSpPr>
          <p:nvPr>
            <p:ph type="body" idx="4294967295"/>
          </p:nvPr>
        </p:nvSpPr>
        <p:spPr>
          <a:xfrm>
            <a:off x="2605275" y="2874950"/>
            <a:ext cx="12424800" cy="8331550"/>
          </a:xfrm>
          <a:prstGeom prst="rect">
            <a:avLst/>
          </a:prstGeom>
          <a:noFill/>
          <a:ln>
            <a:noFill/>
          </a:ln>
        </p:spPr>
        <p:txBody>
          <a:bodyPr spcFirstLastPara="1" wrap="square" lIns="50800" tIns="50800" rIns="50800" bIns="50800" anchor="t" anchorCtr="0">
            <a:noAutofit/>
          </a:bodyPr>
          <a:lstStyle/>
          <a:p>
            <a:pPr marL="0" lvl="0" indent="0">
              <a:lnSpc>
                <a:spcPct val="100000"/>
              </a:lnSpc>
              <a:spcBef>
                <a:spcPts val="0"/>
              </a:spcBef>
              <a:buClr>
                <a:srgbClr val="000000"/>
              </a:buClr>
              <a:buSzPts val="5500"/>
              <a:buNone/>
            </a:pPr>
            <a:r>
              <a:rPr lang="en-US" sz="4300" b="1" dirty="0"/>
              <a:t>2. </a:t>
            </a:r>
            <a:r>
              <a:rPr lang="el-GR" sz="4300" b="1" dirty="0"/>
              <a:t>Αποφύγετε τη χρήση κατηγοριοποιήσεων και γενικεύσεων</a:t>
            </a:r>
            <a:r>
              <a:rPr lang="en-US" sz="4300" b="1" dirty="0"/>
              <a:t>.</a:t>
            </a:r>
            <a:endParaRPr sz="4300" dirty="0"/>
          </a:p>
          <a:p>
            <a:pPr marL="0" lvl="0" indent="0" algn="just">
              <a:lnSpc>
                <a:spcPct val="100000"/>
              </a:lnSpc>
              <a:spcBef>
                <a:spcPts val="1800"/>
              </a:spcBef>
              <a:buClr>
                <a:srgbClr val="000000"/>
              </a:buClr>
              <a:buSzPts val="5500"/>
              <a:buNone/>
            </a:pPr>
            <a:r>
              <a:rPr lang="el-GR" sz="4300" dirty="0"/>
              <a:t>Η αναπηρία είναι μια εγγενής πτυχή της ανθρώπινης ύπαρξης και δεν πρέπει να υπερβάλλεται ή να εντυπωσιάζεται. Τα άτομα με αναπηρίες δεν πρέπει να απεικονίζονται ως πηγή έμπνευσης ή ως άτομα με εξαιρετικές ικανότητες. Η άρνηση να αναφερθούμε σε αυτούς ως «γενναίους» ή «ξεπερασμένους» είναι συγκαταβατική</a:t>
            </a:r>
            <a:r>
              <a:rPr lang="en-US" sz="4300" dirty="0"/>
              <a:t>. </a:t>
            </a:r>
            <a:endParaRPr sz="4300" dirty="0"/>
          </a:p>
          <a:p>
            <a:pPr marL="0" lvl="0" indent="0" algn="just">
              <a:lnSpc>
                <a:spcPct val="100000"/>
              </a:lnSpc>
              <a:spcBef>
                <a:spcPts val="1800"/>
              </a:spcBef>
              <a:buClr>
                <a:srgbClr val="000000"/>
              </a:buClr>
              <a:buSzPts val="5500"/>
              <a:buNone/>
            </a:pPr>
            <a:r>
              <a:rPr lang="el-GR" sz="4300" dirty="0"/>
              <a:t>Ο όρος «επιζών» χρησιμοποιείται μερικές φορές για να περιγράψει εκείνους που έχουν προσαρμοστεί επιτυχώς σε μια ιατρική κατάσταση, αλλά μερικοί βρίσκουν τη ρητορική του πολέμου ακατάλληλη και δυσάρεστη</a:t>
            </a:r>
            <a:r>
              <a:rPr lang="en-US" sz="4300" dirty="0"/>
              <a:t>.</a:t>
            </a:r>
            <a:endParaRPr sz="4300" dirty="0"/>
          </a:p>
          <a:p>
            <a:pPr marL="0" lvl="0" indent="0" algn="l" rtl="0">
              <a:lnSpc>
                <a:spcPct val="100000"/>
              </a:lnSpc>
              <a:spcBef>
                <a:spcPts val="1800"/>
              </a:spcBef>
              <a:spcAft>
                <a:spcPts val="0"/>
              </a:spcAft>
              <a:buClr>
                <a:srgbClr val="000000"/>
              </a:buClr>
              <a:buSzPts val="5500"/>
              <a:buFont typeface="Helvetica Neue"/>
              <a:buNone/>
            </a:pPr>
            <a:endParaRPr dirty="0"/>
          </a:p>
        </p:txBody>
      </p:sp>
      <p:sp>
        <p:nvSpPr>
          <p:cNvPr id="515" name="Google Shape;515;p14"/>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Autofit/>
          </a:bodyPr>
          <a:lstStyle/>
          <a:p>
            <a:pPr lvl="0" algn="l">
              <a:buClr>
                <a:schemeClr val="dk1"/>
              </a:buClr>
              <a:buSzPts val="6570"/>
            </a:pPr>
            <a:r>
              <a:rPr lang="en-US" sz="5770" dirty="0">
                <a:latin typeface="Lexend Medium"/>
                <a:ea typeface="Lexend Medium"/>
                <a:cs typeface="Lexend Medium"/>
                <a:sym typeface="Lexend Medium"/>
              </a:rPr>
              <a:t>3. </a:t>
            </a:r>
            <a:r>
              <a:rPr lang="el-GR" sz="5770" dirty="0">
                <a:latin typeface="Lexend Medium"/>
                <a:ea typeface="Lexend Medium"/>
                <a:cs typeface="Lexend Medium"/>
                <a:sym typeface="Lexend Medium"/>
              </a:rPr>
              <a:t>Κατευθυντήριες γραμμές για τη χρήση γλώσσας που περιλαμβάνει άτομα με αναπηρία</a:t>
            </a:r>
            <a:endParaRPr sz="5970" dirty="0">
              <a:latin typeface="Lexend Medium"/>
              <a:ea typeface="Lexend Medium"/>
              <a:cs typeface="Lexend Medium"/>
              <a:sym typeface="Lexend Medium"/>
            </a:endParaRPr>
          </a:p>
        </p:txBody>
      </p:sp>
      <p:pic>
        <p:nvPicPr>
          <p:cNvPr id="516" name="Google Shape;516;p14"/>
          <p:cNvPicPr preferRelativeResize="0"/>
          <p:nvPr/>
        </p:nvPicPr>
        <p:blipFill rotWithShape="1">
          <a:blip r:embed="rId3">
            <a:alphaModFix/>
          </a:blip>
          <a:srcRect l="24436" r="24431"/>
          <a:stretch/>
        </p:blipFill>
        <p:spPr>
          <a:xfrm>
            <a:off x="15577650" y="2874950"/>
            <a:ext cx="6716500" cy="8748298"/>
          </a:xfrm>
          <a:prstGeom prst="rect">
            <a:avLst/>
          </a:prstGeom>
          <a:noFill/>
          <a:ln w="9525" cap="flat" cmpd="sng">
            <a:solidFill>
              <a:srgbClr val="FF9900"/>
            </a:solidFill>
            <a:prstDash val="solid"/>
            <a:round/>
            <a:headEnd type="none" w="sm" len="sm"/>
            <a:tailEnd type="none" w="sm" len="sm"/>
          </a:ln>
          <a:effectLst>
            <a:outerShdw dist="209550" dir="3240000" algn="bl" rotWithShape="0">
              <a:srgbClr val="FF9900"/>
            </a:outerShdw>
          </a:effectLst>
        </p:spPr>
      </p:pic>
      <p:sp>
        <p:nvSpPr>
          <p:cNvPr id="517" name="Google Shape;517;p14"/>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15"/>
          <p:cNvSpPr txBox="1">
            <a:spLocks noGrp="1"/>
          </p:cNvSpPr>
          <p:nvPr>
            <p:ph type="body" idx="4294967295"/>
          </p:nvPr>
        </p:nvSpPr>
        <p:spPr>
          <a:xfrm>
            <a:off x="2643575" y="3162300"/>
            <a:ext cx="19632300" cy="858195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5500"/>
              <a:buNone/>
            </a:pPr>
            <a:r>
              <a:rPr lang="en-US" sz="4000" b="1" dirty="0"/>
              <a:t>3. </a:t>
            </a:r>
            <a:r>
              <a:rPr lang="el-GR" b="1" dirty="0"/>
              <a:t>Αποφύγετε τη χρήση συγκαταβατικών ευφημισμών</a:t>
            </a:r>
            <a:r>
              <a:rPr lang="hu-HU" sz="4000" b="1" dirty="0"/>
              <a:t>.</a:t>
            </a:r>
            <a:r>
              <a:rPr lang="en-US" sz="4000" b="1" dirty="0"/>
              <a:t> </a:t>
            </a:r>
            <a:endParaRPr sz="4000" dirty="0"/>
          </a:p>
          <a:p>
            <a:pPr marL="0" lvl="0" indent="0">
              <a:lnSpc>
                <a:spcPct val="100000"/>
              </a:lnSpc>
              <a:spcBef>
                <a:spcPts val="1800"/>
              </a:spcBef>
              <a:buClr>
                <a:srgbClr val="000000"/>
              </a:buClr>
              <a:buSzPts val="5500"/>
              <a:buNone/>
            </a:pPr>
            <a:r>
              <a:rPr lang="el-GR" dirty="0"/>
              <a:t>Η χρήση ευφημισμών όπως «άτομα με διαφορετικές ικανότητες» και «άτομα όλων των ικανοτήτων» μπορεί να θεωρηθεί συγκαταβατική ή ασεβής, καθώς αρνούνται τις αναπηρίες</a:t>
            </a:r>
            <a:r>
              <a:rPr lang="en-US" sz="4000" dirty="0"/>
              <a:t>.</a:t>
            </a:r>
            <a:endParaRPr sz="4000" dirty="0"/>
          </a:p>
          <a:p>
            <a:pPr marL="0" lvl="0" indent="0">
              <a:lnSpc>
                <a:spcPct val="100000"/>
              </a:lnSpc>
              <a:spcBef>
                <a:spcPts val="1800"/>
              </a:spcBef>
              <a:buClr>
                <a:srgbClr val="000000"/>
              </a:buClr>
              <a:buSzPts val="5500"/>
              <a:buNone/>
            </a:pPr>
            <a:r>
              <a:rPr lang="el-GR" dirty="0"/>
              <a:t>Ο όρος «ανάπηρος» θεωρείται πιο ουδέτερος από τον όρο «ανάπηρος» και ο όρος «ειδικός» συχνά επικρίνεται για τον στιγματισμό των διαφορών μεταξύ των ατόμων με αναπηρία. Αντ' αυτού, θα πρέπει να χρησιμοποιείται ουδέτερη ή θετική γλώσσα, όπως «προσαρμοσμένη βοήθεια». Ο όρος «ειδική εκπαίδευση» συνδέεται συχνά με αρνητικές επιπτώσεις και θα πρέπει να αποφεύγεται</a:t>
            </a:r>
            <a:endParaRPr sz="4000" dirty="0"/>
          </a:p>
        </p:txBody>
      </p:sp>
      <p:sp>
        <p:nvSpPr>
          <p:cNvPr id="523" name="Google Shape;523;p15"/>
          <p:cNvSpPr txBox="1">
            <a:spLocks noGrp="1"/>
          </p:cNvSpPr>
          <p:nvPr>
            <p:ph type="title"/>
          </p:nvPr>
        </p:nvSpPr>
        <p:spPr>
          <a:xfrm>
            <a:off x="3105575" y="929874"/>
            <a:ext cx="20329500" cy="2651525"/>
          </a:xfrm>
          <a:prstGeom prst="rect">
            <a:avLst/>
          </a:prstGeom>
          <a:noFill/>
          <a:ln>
            <a:noFill/>
          </a:ln>
        </p:spPr>
        <p:txBody>
          <a:bodyPr spcFirstLastPara="1" wrap="square" lIns="50800" tIns="50800" rIns="50800" bIns="50800" anchor="t" anchorCtr="0">
            <a:noAutofit/>
          </a:bodyPr>
          <a:lstStyle/>
          <a:p>
            <a:pPr lvl="0" algn="l">
              <a:buClr>
                <a:srgbClr val="000000"/>
              </a:buClr>
              <a:buSzPts val="6570"/>
            </a:pPr>
            <a:r>
              <a:rPr lang="en-US" sz="5970" dirty="0">
                <a:latin typeface="Lexend Medium"/>
                <a:ea typeface="Lexend Medium"/>
                <a:cs typeface="Lexend Medium"/>
                <a:sym typeface="Lexend Medium"/>
              </a:rPr>
              <a:t>3. </a:t>
            </a:r>
            <a:r>
              <a:rPr lang="el-GR" sz="5970" dirty="0">
                <a:latin typeface="Lexend Medium"/>
                <a:ea typeface="Lexend Medium"/>
                <a:cs typeface="Lexend Medium"/>
                <a:sym typeface="Lexend Medium"/>
              </a:rPr>
              <a:t>Κατευθυντήριες γραμμές για τη χρήση γλώσσας που περιλαμβάνει άτομα με αναπηρία</a:t>
            </a:r>
            <a:endParaRPr sz="5970" dirty="0">
              <a:latin typeface="Lexend Medium"/>
              <a:ea typeface="Lexend Medium"/>
              <a:cs typeface="Lexend Medium"/>
              <a:sym typeface="Lexend Medium"/>
            </a:endParaRPr>
          </a:p>
          <a:p>
            <a:pPr marL="0" lvl="0" indent="0" algn="l" rtl="0">
              <a:lnSpc>
                <a:spcPct val="100000"/>
              </a:lnSpc>
              <a:spcBef>
                <a:spcPts val="0"/>
              </a:spcBef>
              <a:spcAft>
                <a:spcPts val="0"/>
              </a:spcAft>
              <a:buClr>
                <a:srgbClr val="000000"/>
              </a:buClr>
              <a:buSzPts val="6570"/>
              <a:buFont typeface="Arial"/>
              <a:buNone/>
            </a:pPr>
            <a:endParaRPr sz="5970" dirty="0">
              <a:latin typeface="Lexend Medium"/>
              <a:ea typeface="Lexend Medium"/>
              <a:cs typeface="Lexend Medium"/>
              <a:sym typeface="Lexend Medium"/>
            </a:endParaRPr>
          </a:p>
        </p:txBody>
      </p:sp>
      <p:sp>
        <p:nvSpPr>
          <p:cNvPr id="524" name="Google Shape;524;p15"/>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E2E7"/>
        </a:solidFill>
        <a:effectLst/>
      </p:bgPr>
    </p:bg>
    <p:spTree>
      <p:nvGrpSpPr>
        <p:cNvPr id="1" name="Shape 394"/>
        <p:cNvGrpSpPr/>
        <p:nvPr/>
      </p:nvGrpSpPr>
      <p:grpSpPr>
        <a:xfrm>
          <a:off x="0" y="0"/>
          <a:ext cx="0" cy="0"/>
          <a:chOff x="0" y="0"/>
          <a:chExt cx="0" cy="0"/>
        </a:xfrm>
      </p:grpSpPr>
      <p:sp>
        <p:nvSpPr>
          <p:cNvPr id="395" name="Google Shape;395;g2ed470bbc4d_0_125"/>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a:bodyPr>
          <a:lstStyle/>
          <a:p>
            <a:pPr lvl="0" algn="l">
              <a:buClr>
                <a:srgbClr val="000000"/>
              </a:buClr>
              <a:buSzPts val="8500"/>
            </a:pPr>
            <a:r>
              <a:rPr lang="el-GR" sz="8000" dirty="0">
                <a:latin typeface="Lexend Medium"/>
                <a:ea typeface="Lexend Medium"/>
                <a:cs typeface="Lexend Medium"/>
                <a:sym typeface="Lexend Medium"/>
              </a:rPr>
              <a:t>Δομή μαθήματος</a:t>
            </a:r>
            <a:endParaRPr sz="8000" dirty="0">
              <a:latin typeface="Lexend Medium"/>
              <a:ea typeface="Lexend Medium"/>
              <a:cs typeface="Lexend Medium"/>
              <a:sym typeface="Lexend Medium"/>
            </a:endParaRPr>
          </a:p>
        </p:txBody>
      </p:sp>
      <p:sp>
        <p:nvSpPr>
          <p:cNvPr id="396" name="Google Shape;396;g2ed470bbc4d_0_125"/>
          <p:cNvSpPr txBox="1">
            <a:spLocks noGrp="1"/>
          </p:cNvSpPr>
          <p:nvPr>
            <p:ph type="body" idx="4294967295"/>
          </p:nvPr>
        </p:nvSpPr>
        <p:spPr>
          <a:xfrm>
            <a:off x="2662725" y="2758525"/>
            <a:ext cx="20073600" cy="89460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None/>
            </a:pPr>
            <a:r>
              <a:rPr lang="el-GR" dirty="0"/>
              <a:t>Online τεχνικές λεκτικής επικοινωνίας - η σημασία των λέξεων και πώς μπορούν να επηρεάσουν την αντίληψη</a:t>
            </a:r>
            <a:endParaRPr sz="4000" dirty="0"/>
          </a:p>
          <a:p>
            <a:pPr marL="914400" lvl="0" indent="0" algn="l" rtl="0">
              <a:lnSpc>
                <a:spcPct val="100000"/>
              </a:lnSpc>
              <a:spcBef>
                <a:spcPts val="0"/>
              </a:spcBef>
              <a:spcAft>
                <a:spcPts val="0"/>
              </a:spcAft>
              <a:buClr>
                <a:schemeClr val="dk1"/>
              </a:buClr>
              <a:buSzPts val="1100"/>
              <a:buFont typeface="Arial"/>
              <a:buNone/>
            </a:pPr>
            <a:endParaRPr sz="4000" dirty="0"/>
          </a:p>
          <a:p>
            <a:pPr marL="1371600" lvl="0" indent="-457200">
              <a:lnSpc>
                <a:spcPct val="115000"/>
              </a:lnSpc>
              <a:spcBef>
                <a:spcPts val="0"/>
              </a:spcBef>
              <a:buAutoNum type="arabicPeriod"/>
            </a:pPr>
            <a:r>
              <a:rPr lang="el-GR" dirty="0"/>
              <a:t>Γενικές έννοιες σχετικά με τη λεκτική επικοινωνία. Ο ρόλος του λόγου 
Χρήση γλώσσας χωρίς αποκλεισμούς ατόμων με αναπηρία
Βασικές αρχές λεκτικής επικοινωνίας χωρίς αποκλεισμούς
Η σημασία των λέξεων και πώς οι όροι μπορούν να επηρεάσουν την αντίληψη
Η δύναμη του λόγου και οι ιδιότητές του στον επηρεασμό της συμπεριφοράς
Γλωσσικές τεχνικές που δυσχεραίνουν ή όχι τη λεκτική επικοινωνία
Γλωσσικές τεχνικές που καθιστούν τη λεκτική επικοινωνία αποτελεσματική ή Ναι</a:t>
            </a:r>
            <a:endParaRPr lang="hu-HU" dirty="0"/>
          </a:p>
          <a:p>
            <a:pPr marL="1371600" lvl="0" indent="-457200">
              <a:lnSpc>
                <a:spcPct val="115000"/>
              </a:lnSpc>
              <a:spcBef>
                <a:spcPts val="0"/>
              </a:spcBef>
              <a:buAutoNum type="arabicPeriod"/>
            </a:pPr>
            <a:endParaRPr lang="hu-HU" dirty="0"/>
          </a:p>
          <a:p>
            <a:pPr marL="914400" lvl="0" indent="0">
              <a:lnSpc>
                <a:spcPct val="115000"/>
              </a:lnSpc>
              <a:spcBef>
                <a:spcPts val="0"/>
              </a:spcBef>
              <a:buNone/>
            </a:pPr>
            <a:r>
              <a:rPr lang="el-GR" dirty="0"/>
              <a:t>Συμπεράσματα</a:t>
            </a:r>
            <a:endParaRPr sz="4000" dirty="0"/>
          </a:p>
        </p:txBody>
      </p:sp>
      <p:pic>
        <p:nvPicPr>
          <p:cNvPr id="397" name="Google Shape;397;g2ed470bbc4d_0_125"/>
          <p:cNvPicPr preferRelativeResize="0"/>
          <p:nvPr/>
        </p:nvPicPr>
        <p:blipFill rotWithShape="1">
          <a:blip r:embed="rId3">
            <a:alphaModFix/>
          </a:blip>
          <a:srcRect/>
          <a:stretch/>
        </p:blipFill>
        <p:spPr>
          <a:xfrm rot="7839708">
            <a:off x="1290729" y="6033312"/>
            <a:ext cx="2067342" cy="1922625"/>
          </a:xfrm>
          <a:prstGeom prst="rect">
            <a:avLst/>
          </a:prstGeom>
          <a:noFill/>
          <a:ln>
            <a:noFill/>
          </a:ln>
        </p:spPr>
      </p:pic>
      <p:sp>
        <p:nvSpPr>
          <p:cNvPr id="398" name="Google Shape;398;g2ed470bbc4d_0_125"/>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16"/>
          <p:cNvSpPr txBox="1">
            <a:spLocks noGrp="1"/>
          </p:cNvSpPr>
          <p:nvPr>
            <p:ph type="body" idx="4294967295"/>
          </p:nvPr>
        </p:nvSpPr>
        <p:spPr>
          <a:xfrm>
            <a:off x="2605275" y="3124200"/>
            <a:ext cx="20572200" cy="95124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4800"/>
              <a:buNone/>
            </a:pPr>
            <a:r>
              <a:rPr lang="en-US" sz="4000" b="1" dirty="0"/>
              <a:t>4. </a:t>
            </a:r>
            <a:r>
              <a:rPr lang="el-GR" b="1" dirty="0"/>
              <a:t>Η αναπηρία δεν είναι ούτε ιατρική κατάσταση ούτε πρόκληση</a:t>
            </a:r>
            <a:r>
              <a:rPr lang="en-US" sz="4000" b="1" dirty="0"/>
              <a:t>.</a:t>
            </a:r>
            <a:endParaRPr sz="4000" dirty="0"/>
          </a:p>
          <a:p>
            <a:pPr marL="0" lvl="0" indent="0">
              <a:lnSpc>
                <a:spcPct val="100000"/>
              </a:lnSpc>
              <a:spcBef>
                <a:spcPts val="1800"/>
              </a:spcBef>
              <a:buClr>
                <a:srgbClr val="000000"/>
              </a:buClr>
              <a:buSzPts val="4400"/>
              <a:buNone/>
            </a:pPr>
            <a:r>
              <a:rPr lang="el-GR" dirty="0"/>
              <a:t>Το ιατρικό μοντέλο της αναπηρίας βλέπει την αναπηρία ως μια κατάσταση υγείας που πρέπει να διορθωθεί, ενώ το φιλανθρωπικό μοντέλο το βλέπει ως ένα βάρος που πρέπει να λυθεί</a:t>
            </a:r>
            <a:r>
              <a:rPr lang="en-US" sz="4000" dirty="0"/>
              <a:t>.</a:t>
            </a:r>
            <a:endParaRPr sz="4000" dirty="0"/>
          </a:p>
          <a:p>
            <a:pPr marL="0" lvl="0" indent="0">
              <a:lnSpc>
                <a:spcPct val="100000"/>
              </a:lnSpc>
              <a:spcBef>
                <a:spcPts val="1800"/>
              </a:spcBef>
              <a:buClr>
                <a:srgbClr val="000000"/>
              </a:buClr>
              <a:buSzPts val="4400"/>
              <a:buNone/>
            </a:pPr>
            <a:r>
              <a:rPr lang="el-GR" dirty="0"/>
              <a:t>Αυτή η προσέγγιση διατηρεί δυσμενή στερεότυπα και άδικη επισήμανση. Τα άτομα με αναπηρίες δεν πρέπει να επισημαίνονται ως ασθενείς, εκτός εάν λαμβάνουν ιατρική περίθαλψη. Αντ 'αυτού, θα πρέπει να αναφέρονται ως «άτομο με δυσλεξία» ή «άτομο που έχει δυσλεξία». Θα πρέπει να χρησιμοποιείται ανθρωποκεντρική ορολογία και φράσεις όπως «ένα άτομο έχει [αναπηρία]» ή «ένα άτομο είναι [τυφλό/κωφό/τυφλό]». Ο όρος «θύμα» θα πρέπει να χρησιμοποιείται μόνο όταν ισχύει άμεσα</a:t>
            </a:r>
            <a:r>
              <a:rPr lang="en-US" sz="4000" dirty="0"/>
              <a:t>.</a:t>
            </a:r>
            <a:endParaRPr sz="4000" dirty="0"/>
          </a:p>
        </p:txBody>
      </p:sp>
      <p:sp>
        <p:nvSpPr>
          <p:cNvPr id="530" name="Google Shape;530;p16"/>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20</a:t>
            </a:fld>
            <a:endParaRPr/>
          </a:p>
        </p:txBody>
      </p:sp>
      <p:sp>
        <p:nvSpPr>
          <p:cNvPr id="531" name="Google Shape;531;p16"/>
          <p:cNvSpPr txBox="1">
            <a:spLocks noGrp="1"/>
          </p:cNvSpPr>
          <p:nvPr>
            <p:ph type="title"/>
          </p:nvPr>
        </p:nvSpPr>
        <p:spPr>
          <a:xfrm>
            <a:off x="3105575" y="929875"/>
            <a:ext cx="20329500" cy="1527300"/>
          </a:xfrm>
          <a:prstGeom prst="rect">
            <a:avLst/>
          </a:prstGeom>
          <a:noFill/>
          <a:ln>
            <a:noFill/>
          </a:ln>
        </p:spPr>
        <p:txBody>
          <a:bodyPr spcFirstLastPara="1" wrap="square" lIns="50800" tIns="50800" rIns="50800" bIns="50800" anchor="t" anchorCtr="0">
            <a:noAutofit/>
          </a:bodyPr>
          <a:lstStyle/>
          <a:p>
            <a:pPr lvl="0" algn="l">
              <a:buClr>
                <a:srgbClr val="000000"/>
              </a:buClr>
              <a:buSzPts val="6570"/>
            </a:pPr>
            <a:r>
              <a:rPr lang="en-US" sz="5970" dirty="0">
                <a:latin typeface="Lexend Medium"/>
                <a:ea typeface="Lexend Medium"/>
                <a:cs typeface="Lexend Medium"/>
                <a:sym typeface="Lexend Medium"/>
              </a:rPr>
              <a:t>3. </a:t>
            </a:r>
            <a:r>
              <a:rPr lang="el-GR" sz="5970" dirty="0">
                <a:latin typeface="Lexend Medium"/>
                <a:ea typeface="Lexend Medium"/>
                <a:cs typeface="Lexend Medium"/>
                <a:sym typeface="Lexend Medium"/>
              </a:rPr>
              <a:t>Κατευθυντήριες γραμμές για τη χρήση γλώσσας που περιλαμβάνει άτομα με αναπηρία</a:t>
            </a:r>
            <a:endParaRPr sz="5970" dirty="0">
              <a:latin typeface="Lexend Medium"/>
              <a:ea typeface="Lexend Medium"/>
              <a:cs typeface="Lexend Medium"/>
              <a:sym typeface="Lexend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17"/>
          <p:cNvSpPr txBox="1">
            <a:spLocks noGrp="1"/>
          </p:cNvSpPr>
          <p:nvPr>
            <p:ph type="body" idx="4294967295"/>
          </p:nvPr>
        </p:nvSpPr>
        <p:spPr>
          <a:xfrm>
            <a:off x="2586125" y="3505200"/>
            <a:ext cx="20516400" cy="79119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4400"/>
              <a:buNone/>
            </a:pPr>
            <a:r>
              <a:rPr lang="en-US" sz="4000" b="1" dirty="0"/>
              <a:t>5. </a:t>
            </a:r>
            <a:r>
              <a:rPr lang="el-GR" b="1" dirty="0"/>
              <a:t>Χρησιμοποιήστε κατάλληλη γλώσσα στη λεκτική και περιστασιακή ομιλία</a:t>
            </a:r>
            <a:r>
              <a:rPr lang="en-US" sz="4000" b="1" dirty="0"/>
              <a:t>.</a:t>
            </a:r>
            <a:endParaRPr sz="4000" dirty="0"/>
          </a:p>
          <a:p>
            <a:pPr marL="0" lvl="0" indent="0">
              <a:lnSpc>
                <a:spcPct val="100000"/>
              </a:lnSpc>
              <a:spcBef>
                <a:spcPts val="1800"/>
              </a:spcBef>
              <a:buClr>
                <a:srgbClr val="000000"/>
              </a:buClr>
              <a:buNone/>
            </a:pPr>
            <a:r>
              <a:rPr lang="el-GR" dirty="0"/>
              <a:t>Τα περισσότερα άτομα με αναπηρίες μπορούν εύκολα να αντιμετωπίσουν το λεξιλόγιο που χρησιμοποιείται συνήθως σε καθημερινές καταστάσεις. Για να συμπεριλάβετε ένα άτομο που χρησιμοποιεί αναπηρικό καροτσάκι, μπορείτε να προτείνετε "ας πάμε για μια βόλτα". Ομοίως, για να επικοινωνήσετε με κάποιον που είναι κωφός, μπορείτε να ρωτήσετε "έχετε ακούσει τα νέα;". Ωστόσο, εκφράσεις όπως «τυφλός σαν νυχτερίδα» ή «κωφός σαν θέση» είναι ακατάλληλες και πρέπει να αποφεύγονται, ακόμη και σε περιστασιακές καταστάσεις. 
Η λανθασμένη χρήση των όρων μπορεί επίσης να είναι ακατάλληλη και προσβλητική, οπότε αποφύγετε να δηλώσετε «νομίζω ότι έχω Αλτσχάιμερ» όταν ξεχνάτε κάτι ή «είναι παρανοϊκοί» όταν οι άλλοι φαίνεται να ενεργούν με ακραία δυσπιστία. Αποφύγετε τη χρήση ορολογίας που σχετίζεται με την αναπηρία ως προσβλητική ή επικριτική φράση. Αποφύγετε τη χρήση του όρου "κουτσός" ως υποκατάστατο του "βαρετό" ή "uncool"</a:t>
            </a:r>
            <a:r>
              <a:rPr lang="en-US" sz="4000" dirty="0"/>
              <a:t>.</a:t>
            </a:r>
            <a:endParaRPr sz="4000" dirty="0"/>
          </a:p>
        </p:txBody>
      </p:sp>
      <p:sp>
        <p:nvSpPr>
          <p:cNvPr id="537" name="Google Shape;537;p17"/>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21</a:t>
            </a:fld>
            <a:endParaRPr/>
          </a:p>
        </p:txBody>
      </p:sp>
      <p:sp>
        <p:nvSpPr>
          <p:cNvPr id="538" name="Google Shape;538;p17"/>
          <p:cNvSpPr txBox="1">
            <a:spLocks noGrp="1"/>
          </p:cNvSpPr>
          <p:nvPr>
            <p:ph type="title"/>
          </p:nvPr>
        </p:nvSpPr>
        <p:spPr>
          <a:xfrm>
            <a:off x="3105575" y="929875"/>
            <a:ext cx="20329500" cy="1527300"/>
          </a:xfrm>
          <a:prstGeom prst="rect">
            <a:avLst/>
          </a:prstGeom>
          <a:noFill/>
          <a:ln>
            <a:noFill/>
          </a:ln>
        </p:spPr>
        <p:txBody>
          <a:bodyPr spcFirstLastPara="1" wrap="square" lIns="50800" tIns="50800" rIns="50800" bIns="50800" anchor="t" anchorCtr="0">
            <a:noAutofit/>
          </a:bodyPr>
          <a:lstStyle/>
          <a:p>
            <a:pPr lvl="0" algn="l">
              <a:buClr>
                <a:srgbClr val="000000"/>
              </a:buClr>
              <a:buSzPts val="6570"/>
            </a:pPr>
            <a:r>
              <a:rPr lang="en-US" sz="5970" dirty="0">
                <a:latin typeface="Lexend Medium"/>
                <a:ea typeface="Lexend Medium"/>
                <a:cs typeface="Lexend Medium"/>
                <a:sym typeface="Lexend Medium"/>
              </a:rPr>
              <a:t>3. </a:t>
            </a:r>
            <a:r>
              <a:rPr lang="el-GR" sz="5970" dirty="0">
                <a:latin typeface="Lexend Medium"/>
                <a:ea typeface="Lexend Medium"/>
                <a:cs typeface="Lexend Medium"/>
                <a:sym typeface="Lexend Medium"/>
              </a:rPr>
              <a:t>Κατευθυντήριες γραμμές για τη χρήση γλώσσας που περιλαμβάνει άτομα με αναπηρία</a:t>
            </a:r>
            <a:endParaRPr sz="5970" dirty="0">
              <a:latin typeface="Lexend Medium"/>
              <a:ea typeface="Lexend Medium"/>
              <a:cs typeface="Lexend Medium"/>
              <a:sym typeface="Lexend Medium"/>
            </a:endParaRPr>
          </a:p>
          <a:p>
            <a:pPr marL="0" lvl="0" indent="0" algn="l" rtl="0">
              <a:lnSpc>
                <a:spcPct val="100000"/>
              </a:lnSpc>
              <a:spcBef>
                <a:spcPts val="0"/>
              </a:spcBef>
              <a:spcAft>
                <a:spcPts val="0"/>
              </a:spcAft>
              <a:buClr>
                <a:srgbClr val="000000"/>
              </a:buClr>
              <a:buSzPts val="6570"/>
              <a:buFont typeface="Arial"/>
              <a:buNone/>
            </a:pPr>
            <a:endParaRPr sz="5970" dirty="0">
              <a:latin typeface="Lexend Medium"/>
              <a:ea typeface="Lexend Medium"/>
              <a:cs typeface="Lexend Medium"/>
              <a:sym typeface="Lexend 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542"/>
        <p:cNvGrpSpPr/>
        <p:nvPr/>
      </p:nvGrpSpPr>
      <p:grpSpPr>
        <a:xfrm>
          <a:off x="0" y="0"/>
          <a:ext cx="0" cy="0"/>
          <a:chOff x="0" y="0"/>
          <a:chExt cx="0" cy="0"/>
        </a:xfrm>
      </p:grpSpPr>
      <p:sp>
        <p:nvSpPr>
          <p:cNvPr id="543" name="Google Shape;543;g2ec2e35801e_0_399"/>
          <p:cNvSpPr/>
          <p:nvPr/>
        </p:nvSpPr>
        <p:spPr>
          <a:xfrm>
            <a:off x="1920001" y="2552395"/>
            <a:ext cx="4415400" cy="2483400"/>
          </a:xfrm>
          <a:prstGeom prst="ellipse">
            <a:avLst/>
          </a:prstGeom>
          <a:noFill/>
          <a:ln w="9525" cap="flat" cmpd="sng">
            <a:solidFill>
              <a:schemeClr val="lt1"/>
            </a:solidFill>
            <a:prstDash val="solid"/>
            <a:round/>
            <a:headEnd type="none" w="sm" len="sm"/>
            <a:tailEnd type="none" w="sm" len="sm"/>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 </a:t>
            </a:r>
            <a:endParaRPr sz="4000" b="0" i="0" u="none" strike="noStrike" cap="none">
              <a:solidFill>
                <a:srgbClr val="000000"/>
              </a:solidFill>
              <a:latin typeface="Arial"/>
              <a:ea typeface="Arial"/>
              <a:cs typeface="Arial"/>
              <a:sym typeface="Arial"/>
            </a:endParaRPr>
          </a:p>
        </p:txBody>
      </p:sp>
      <p:sp>
        <p:nvSpPr>
          <p:cNvPr id="544" name="Google Shape;544;g2ec2e35801e_0_399"/>
          <p:cNvSpPr txBox="1">
            <a:spLocks noGrp="1"/>
          </p:cNvSpPr>
          <p:nvPr>
            <p:ph type="title"/>
          </p:nvPr>
        </p:nvSpPr>
        <p:spPr>
          <a:xfrm>
            <a:off x="766250" y="7016850"/>
            <a:ext cx="9022800" cy="2991000"/>
          </a:xfrm>
          <a:prstGeom prst="rect">
            <a:avLst/>
          </a:prstGeom>
          <a:noFill/>
          <a:ln>
            <a:noFill/>
          </a:ln>
        </p:spPr>
        <p:txBody>
          <a:bodyPr spcFirstLastPara="1" wrap="square" lIns="252650" tIns="252650" rIns="252650" bIns="252650" anchor="ctr" anchorCtr="0">
            <a:noAutofit/>
          </a:bodyPr>
          <a:lstStyle/>
          <a:p>
            <a:pPr lvl="0"/>
            <a:r>
              <a:rPr lang="el-GR" sz="8900" dirty="0">
                <a:solidFill>
                  <a:schemeClr val="accent1"/>
                </a:solidFill>
              </a:rPr>
              <a:t>Σημασία των λέξεων και πώς οι όροι μπορούν να επηρεάσουν την αντίληψη</a:t>
            </a:r>
            <a:endParaRPr sz="8900" dirty="0">
              <a:solidFill>
                <a:schemeClr val="accent1"/>
              </a:solidFill>
            </a:endParaRPr>
          </a:p>
        </p:txBody>
      </p:sp>
      <p:sp>
        <p:nvSpPr>
          <p:cNvPr id="545" name="Google Shape;545;g2ec2e35801e_0_399"/>
          <p:cNvSpPr txBox="1">
            <a:spLocks noGrp="1"/>
          </p:cNvSpPr>
          <p:nvPr>
            <p:ph type="title" idx="2"/>
          </p:nvPr>
        </p:nvSpPr>
        <p:spPr>
          <a:xfrm>
            <a:off x="2498399" y="2671595"/>
            <a:ext cx="3258600" cy="2244600"/>
          </a:xfrm>
          <a:prstGeom prst="rect">
            <a:avLst/>
          </a:prstGeom>
          <a:noFill/>
          <a:ln>
            <a:noFill/>
          </a:ln>
        </p:spPr>
        <p:txBody>
          <a:bodyPr spcFirstLastPara="1" wrap="square" lIns="252650" tIns="252650" rIns="252650" bIns="252650" anchor="ctr" anchorCtr="0">
            <a:noAutofit/>
          </a:bodyPr>
          <a:lstStyle/>
          <a:p>
            <a:pPr marL="0" lvl="0" indent="0" algn="ctr" rtl="0">
              <a:lnSpc>
                <a:spcPct val="100000"/>
              </a:lnSpc>
              <a:spcBef>
                <a:spcPts val="0"/>
              </a:spcBef>
              <a:spcAft>
                <a:spcPts val="0"/>
              </a:spcAft>
              <a:buSzPts val="16600"/>
              <a:buNone/>
            </a:pPr>
            <a:r>
              <a:rPr lang="en-US"/>
              <a:t>04</a:t>
            </a:r>
            <a:endParaRPr/>
          </a:p>
        </p:txBody>
      </p:sp>
      <p:pic>
        <p:nvPicPr>
          <p:cNvPr id="546" name="Google Shape;546;g2ec2e35801e_0_399"/>
          <p:cNvPicPr preferRelativeResize="0"/>
          <p:nvPr/>
        </p:nvPicPr>
        <p:blipFill rotWithShape="1">
          <a:blip r:embed="rId3">
            <a:alphaModFix/>
          </a:blip>
          <a:srcRect/>
          <a:stretch/>
        </p:blipFill>
        <p:spPr>
          <a:xfrm>
            <a:off x="11097867" y="3498800"/>
            <a:ext cx="13286124" cy="6474400"/>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18"/>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fontScale="90000"/>
          </a:bodyPr>
          <a:lstStyle/>
          <a:p>
            <a:pPr lvl="0" algn="l">
              <a:buClr>
                <a:srgbClr val="000000"/>
              </a:buClr>
              <a:buSzPct val="89999"/>
            </a:pPr>
            <a:r>
              <a:rPr lang="el-GR" sz="6666" dirty="0">
                <a:latin typeface="Lexend Medium"/>
                <a:ea typeface="Lexend Medium"/>
                <a:cs typeface="Lexend Medium"/>
                <a:sym typeface="Lexend Medium"/>
              </a:rPr>
              <a:t>4. Σημασία των λέξεων και πώς οι όροι μπορούν να επηρεάσουν την αντίληψη</a:t>
            </a:r>
            <a:endParaRPr sz="1800" b="1" dirty="0">
              <a:latin typeface="Arial"/>
              <a:ea typeface="Arial"/>
              <a:cs typeface="Arial"/>
              <a:sym typeface="Arial"/>
            </a:endParaRPr>
          </a:p>
        </p:txBody>
      </p:sp>
      <p:sp>
        <p:nvSpPr>
          <p:cNvPr id="552" name="Google Shape;552;p18"/>
          <p:cNvSpPr txBox="1">
            <a:spLocks noGrp="1"/>
          </p:cNvSpPr>
          <p:nvPr>
            <p:ph type="body" idx="4294967295"/>
          </p:nvPr>
        </p:nvSpPr>
        <p:spPr>
          <a:xfrm>
            <a:off x="3130900" y="3260125"/>
            <a:ext cx="18328200" cy="1819800"/>
          </a:xfrm>
          <a:prstGeom prst="rect">
            <a:avLst/>
          </a:prstGeom>
          <a:noFill/>
          <a:ln>
            <a:noFill/>
          </a:ln>
        </p:spPr>
        <p:txBody>
          <a:bodyPr spcFirstLastPara="1" wrap="square" lIns="50800" tIns="50800" rIns="50800" bIns="50800" anchor="t" anchorCtr="0">
            <a:normAutofit fontScale="85000" lnSpcReduction="20000"/>
          </a:bodyPr>
          <a:lstStyle/>
          <a:p>
            <a:pPr marL="0" lvl="0" indent="0">
              <a:lnSpc>
                <a:spcPct val="100000"/>
              </a:lnSpc>
              <a:spcBef>
                <a:spcPts val="0"/>
              </a:spcBef>
              <a:buClr>
                <a:srgbClr val="000000"/>
              </a:buClr>
              <a:buSzPct val="120000"/>
              <a:buNone/>
            </a:pPr>
            <a:r>
              <a:rPr lang="el-GR" dirty="0"/>
              <a:t>Αποφύγετε τις παθητικές λέξεις των θυμάτων. Χρησιμοποιήστε γλώσσα που σέβεται τα άτομα με αναπηρία ως ενεργά άτομα με έλεγχο της ζωής τους</a:t>
            </a:r>
            <a:r>
              <a:rPr lang="en-US" dirty="0"/>
              <a:t>.</a:t>
            </a:r>
            <a:endParaRPr dirty="0"/>
          </a:p>
          <a:p>
            <a:pPr marL="0" lvl="0" indent="0" algn="l" rtl="0">
              <a:lnSpc>
                <a:spcPct val="100000"/>
              </a:lnSpc>
              <a:spcBef>
                <a:spcPts val="0"/>
              </a:spcBef>
              <a:spcAft>
                <a:spcPts val="0"/>
              </a:spcAft>
              <a:buClr>
                <a:srgbClr val="000000"/>
              </a:buClr>
              <a:buSzPct val="120000"/>
              <a:buFont typeface="Arial"/>
              <a:buNone/>
            </a:pPr>
            <a:endParaRPr dirty="0"/>
          </a:p>
          <a:p>
            <a:pPr marL="0" lvl="0" indent="0">
              <a:lnSpc>
                <a:spcPct val="100000"/>
              </a:lnSpc>
              <a:spcBef>
                <a:spcPts val="0"/>
              </a:spcBef>
              <a:buClr>
                <a:srgbClr val="000000"/>
              </a:buClr>
              <a:buSzPct val="120000"/>
              <a:buNone/>
            </a:pPr>
            <a:r>
              <a:rPr lang="el-GR" dirty="0"/>
              <a:t>Γλώσσα που περιλαμβάνει και λαμβάνει υπόψη τα άτομα με αναπηρίες</a:t>
            </a:r>
            <a:r>
              <a:rPr lang="en-US" sz="4000" dirty="0"/>
              <a:t>:</a:t>
            </a:r>
            <a:endParaRPr sz="4000" dirty="0"/>
          </a:p>
        </p:txBody>
      </p:sp>
      <p:graphicFrame>
        <p:nvGraphicFramePr>
          <p:cNvPr id="553" name="Google Shape;553;p18"/>
          <p:cNvGraphicFramePr/>
          <p:nvPr>
            <p:extLst>
              <p:ext uri="{D42A27DB-BD31-4B8C-83A1-F6EECF244321}">
                <p14:modId xmlns:p14="http://schemas.microsoft.com/office/powerpoint/2010/main" val="1587432114"/>
              </p:ext>
            </p:extLst>
          </p:nvPr>
        </p:nvGraphicFramePr>
        <p:xfrm>
          <a:off x="3105580" y="5882886"/>
          <a:ext cx="18378850" cy="5808535"/>
        </p:xfrm>
        <a:graphic>
          <a:graphicData uri="http://schemas.openxmlformats.org/drawingml/2006/table">
            <a:tbl>
              <a:tblPr firstRow="1" firstCol="1" bandRow="1">
                <a:noFill/>
                <a:tableStyleId>{383FBF1A-21BC-49BB-A68B-49FD9A0AE246}</a:tableStyleId>
              </a:tblPr>
              <a:tblGrid>
                <a:gridCol w="8238875">
                  <a:extLst>
                    <a:ext uri="{9D8B030D-6E8A-4147-A177-3AD203B41FA5}">
                      <a16:colId xmlns:a16="http://schemas.microsoft.com/office/drawing/2014/main" val="20000"/>
                    </a:ext>
                  </a:extLst>
                </a:gridCol>
                <a:gridCol w="10139975">
                  <a:extLst>
                    <a:ext uri="{9D8B030D-6E8A-4147-A177-3AD203B41FA5}">
                      <a16:colId xmlns:a16="http://schemas.microsoft.com/office/drawing/2014/main" val="20001"/>
                    </a:ext>
                  </a:extLst>
                </a:gridCol>
              </a:tblGrid>
              <a:tr h="839450">
                <a:tc>
                  <a:txBody>
                    <a:bodyPr/>
                    <a:lstStyle/>
                    <a:p>
                      <a:pPr marL="0" marR="0" lvl="0" indent="0" algn="just" rtl="0">
                        <a:lnSpc>
                          <a:spcPct val="150000"/>
                        </a:lnSpc>
                        <a:spcBef>
                          <a:spcPts val="0"/>
                        </a:spcBef>
                        <a:spcAft>
                          <a:spcPts val="0"/>
                        </a:spcAft>
                        <a:buClr>
                          <a:schemeClr val="dk1"/>
                        </a:buClr>
                        <a:buSzPts val="4400"/>
                        <a:buFont typeface="Arial"/>
                        <a:buNone/>
                      </a:pPr>
                      <a:r>
                        <a:rPr lang="el-GR" sz="4000" b="1" u="none" strike="noStrike" cap="none" dirty="0">
                          <a:solidFill>
                            <a:srgbClr val="617D94"/>
                          </a:solidFill>
                          <a:latin typeface="Calibri"/>
                          <a:ea typeface="Calibri"/>
                          <a:cs typeface="Calibri"/>
                          <a:sym typeface="Calibri"/>
                        </a:rPr>
                        <a:t>Κατάλληλοι όροι</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4400"/>
                        <a:buFont typeface="Arial"/>
                        <a:buNone/>
                      </a:pPr>
                      <a:r>
                        <a:rPr lang="el-GR" sz="4000" b="1" u="none" strike="noStrike" cap="none" dirty="0">
                          <a:solidFill>
                            <a:srgbClr val="617D94"/>
                          </a:solidFill>
                          <a:latin typeface="Calibri"/>
                          <a:ea typeface="Calibri"/>
                          <a:cs typeface="Calibri"/>
                          <a:sym typeface="Calibri"/>
                        </a:rPr>
                        <a:t>Ακατάλληλοι όροι</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0"/>
                  </a:ext>
                </a:extLst>
              </a:tr>
              <a:tr h="1779675">
                <a:tc>
                  <a:txBody>
                    <a:bodyPr/>
                    <a:lstStyle/>
                    <a:p>
                      <a:pPr marL="0" marR="0" lvl="0" indent="0" algn="just" rtl="0">
                        <a:lnSpc>
                          <a:spcPct val="115000"/>
                        </a:lnSpc>
                        <a:spcBef>
                          <a:spcPts val="0"/>
                        </a:spcBef>
                        <a:spcAft>
                          <a:spcPts val="0"/>
                        </a:spcAft>
                        <a:buClr>
                          <a:schemeClr val="dk1"/>
                        </a:buClr>
                        <a:buSzPts val="4000"/>
                        <a:buFont typeface="Arial"/>
                        <a:buNone/>
                      </a:pPr>
                      <a:r>
                        <a:rPr lang="el-GR" sz="3200" u="none" strike="noStrike" cap="none" dirty="0">
                          <a:solidFill>
                            <a:srgbClr val="617D94"/>
                          </a:solidFill>
                          <a:latin typeface="Calibri"/>
                          <a:ea typeface="Calibri"/>
                          <a:cs typeface="Calibri"/>
                          <a:sym typeface="Calibri"/>
                        </a:rPr>
                        <a:t>άτομο με ειδικές ανάγκες</a:t>
                      </a:r>
                      <a:endParaRPr sz="3200" u="none" strike="noStrike" cap="none" dirty="0">
                        <a:solidFill>
                          <a:srgbClr val="617D94"/>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4000"/>
                        <a:buFont typeface="Arial"/>
                        <a:buNone/>
                      </a:pPr>
                      <a:r>
                        <a:rPr lang="el-GR" sz="3200" u="none" strike="noStrike" cap="none" dirty="0">
                          <a:solidFill>
                            <a:srgbClr val="617D94"/>
                          </a:solidFill>
                          <a:latin typeface="Calibri"/>
                          <a:ea typeface="Calibri"/>
                          <a:cs typeface="Calibri"/>
                          <a:sym typeface="Calibri"/>
                        </a:rPr>
                        <a:t>Άτομο με [είδος αναπηρίας]</a:t>
                      </a:r>
                      <a:endParaRPr sz="3200" u="none" strike="noStrike" cap="none" dirty="0">
                        <a:solidFill>
                          <a:srgbClr val="617D94"/>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4000"/>
                        <a:buFont typeface="Arial"/>
                        <a:buNone/>
                      </a:pPr>
                      <a:r>
                        <a:rPr lang="el-GR" sz="3200" u="none" strike="noStrike" cap="none" dirty="0">
                          <a:solidFill>
                            <a:srgbClr val="617D94"/>
                          </a:solidFill>
                          <a:latin typeface="Calibri"/>
                          <a:ea typeface="Calibri"/>
                          <a:cs typeface="Calibri"/>
                          <a:sym typeface="Calibri"/>
                        </a:rPr>
                        <a:t>άτομα με ειδικές ανάγκες</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0"/>
                        <a:buFont typeface="Arial"/>
                        <a:buNone/>
                      </a:pPr>
                      <a:r>
                        <a:rPr lang="el-GR" sz="3200" u="none" strike="noStrike" cap="none" dirty="0">
                          <a:solidFill>
                            <a:srgbClr val="617D94"/>
                          </a:solidFill>
                          <a:latin typeface="Calibri"/>
                          <a:ea typeface="Calibri"/>
                          <a:cs typeface="Calibri"/>
                          <a:sym typeface="Calibri"/>
                        </a:rPr>
                        <a:t>Άτομα με ειδικές ανάγκες</a:t>
                      </a:r>
                      <a:r>
                        <a:rPr lang="en-US" sz="3200" u="none" strike="noStrike" cap="none" dirty="0">
                          <a:solidFill>
                            <a:srgbClr val="617D94"/>
                          </a:solidFill>
                          <a:latin typeface="Calibri"/>
                          <a:ea typeface="Calibri"/>
                          <a:cs typeface="Calibri"/>
                          <a:sym typeface="Calibri"/>
                        </a:rPr>
                        <a:t>, </a:t>
                      </a:r>
                      <a:r>
                        <a:rPr lang="el-GR" sz="3200" u="none" strike="noStrike" cap="none" dirty="0">
                          <a:solidFill>
                            <a:srgbClr val="617D94"/>
                          </a:solidFill>
                          <a:latin typeface="Calibri"/>
                          <a:ea typeface="Calibri"/>
                          <a:cs typeface="Calibri"/>
                          <a:sym typeface="Calibri"/>
                        </a:rPr>
                        <a:t>(ο) άτομα με ειδικές ανάγκες</a:t>
                      </a:r>
                      <a:r>
                        <a:rPr lang="en-US" sz="3200" u="none" strike="noStrike" cap="none" dirty="0">
                          <a:solidFill>
                            <a:srgbClr val="617D94"/>
                          </a:solidFill>
                          <a:latin typeface="Calibri"/>
                          <a:ea typeface="Calibri"/>
                          <a:cs typeface="Calibri"/>
                          <a:sym typeface="Calibri"/>
                        </a:rPr>
                        <a:t>, </a:t>
                      </a:r>
                      <a:r>
                        <a:rPr lang="el-GR" sz="3200" u="none" strike="noStrike" cap="none" dirty="0">
                          <a:solidFill>
                            <a:srgbClr val="617D94"/>
                          </a:solidFill>
                          <a:latin typeface="Calibri"/>
                          <a:ea typeface="Calibri"/>
                          <a:cs typeface="Calibri"/>
                          <a:sym typeface="Calibri"/>
                        </a:rPr>
                        <a:t>άτομο με
ειδικές ανάγκες</a:t>
                      </a:r>
                      <a:r>
                        <a:rPr lang="en-US" sz="3200" u="none" strike="noStrike" cap="none" dirty="0">
                          <a:solidFill>
                            <a:srgbClr val="617D94"/>
                          </a:solidFill>
                          <a:latin typeface="Calibri"/>
                          <a:ea typeface="Calibri"/>
                          <a:cs typeface="Calibri"/>
                          <a:sym typeface="Calibri"/>
                        </a:rPr>
                        <a:t>, </a:t>
                      </a:r>
                      <a:r>
                        <a:rPr lang="el-GR" sz="3200" u="none" strike="noStrike" cap="none" dirty="0">
                          <a:solidFill>
                            <a:srgbClr val="617D94"/>
                          </a:solidFill>
                          <a:latin typeface="Calibri"/>
                          <a:ea typeface="Calibri"/>
                          <a:cs typeface="Calibri"/>
                          <a:sym typeface="Calibri"/>
                        </a:rPr>
                        <a:t>άτυπο, άτυπο άτομο, άτομο με διαφορετικές ικανότητες</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1"/>
                  </a:ext>
                </a:extLst>
              </a:tr>
              <a:tr h="1235150">
                <a:tc>
                  <a:txBody>
                    <a:bodyPr/>
                    <a:lstStyle/>
                    <a:p>
                      <a:pPr marL="0" marR="0" lvl="0" indent="0" algn="just" rtl="0">
                        <a:lnSpc>
                          <a:spcPct val="115000"/>
                        </a:lnSpc>
                        <a:spcBef>
                          <a:spcPts val="0"/>
                        </a:spcBef>
                        <a:spcAft>
                          <a:spcPts val="0"/>
                        </a:spcAft>
                        <a:buClr>
                          <a:schemeClr val="dk1"/>
                        </a:buClr>
                        <a:buSzPts val="4000"/>
                        <a:buFont typeface="Arial"/>
                        <a:buNone/>
                      </a:pPr>
                      <a:r>
                        <a:rPr lang="el-GR" sz="3200" u="none" strike="noStrike" cap="none" dirty="0">
                          <a:solidFill>
                            <a:srgbClr val="617D94"/>
                          </a:solidFill>
                          <a:latin typeface="Calibri"/>
                          <a:ea typeface="Calibri"/>
                          <a:cs typeface="Calibri"/>
                          <a:sym typeface="Calibri"/>
                        </a:rPr>
                        <a:t>άτομο χωρίς αναπηρία</a:t>
                      </a:r>
                      <a:r>
                        <a:rPr lang="en-US" sz="3200" u="none" strike="noStrike" cap="none" dirty="0">
                          <a:solidFill>
                            <a:srgbClr val="617D94"/>
                          </a:solidFill>
                          <a:latin typeface="Calibri"/>
                          <a:ea typeface="Calibri"/>
                          <a:cs typeface="Calibri"/>
                          <a:sym typeface="Calibri"/>
                        </a:rPr>
                        <a:t>; </a:t>
                      </a:r>
                      <a:endParaRPr sz="3200" u="none" strike="noStrike" cap="none" dirty="0">
                        <a:solidFill>
                          <a:srgbClr val="617D94"/>
                        </a:solidFill>
                        <a:latin typeface="Calibri"/>
                        <a:ea typeface="Calibri"/>
                        <a:cs typeface="Calibri"/>
                        <a:sym typeface="Calibri"/>
                      </a:endParaRPr>
                    </a:p>
                    <a:p>
                      <a:pPr marL="0" marR="0" lvl="0" indent="0" algn="just" rtl="0">
                        <a:lnSpc>
                          <a:spcPct val="115000"/>
                        </a:lnSpc>
                        <a:spcBef>
                          <a:spcPts val="0"/>
                        </a:spcBef>
                        <a:spcAft>
                          <a:spcPts val="0"/>
                        </a:spcAft>
                        <a:buClr>
                          <a:schemeClr val="dk1"/>
                        </a:buClr>
                        <a:buSzPts val="4000"/>
                        <a:buFont typeface="Arial"/>
                        <a:buNone/>
                      </a:pPr>
                      <a:r>
                        <a:rPr lang="el-GR" sz="3200" u="none" strike="noStrike" cap="none" dirty="0">
                          <a:solidFill>
                            <a:srgbClr val="617D94"/>
                          </a:solidFill>
                          <a:latin typeface="Calibri"/>
                          <a:ea typeface="Calibri"/>
                          <a:cs typeface="Calibri"/>
                          <a:sym typeface="Calibri"/>
                        </a:rPr>
                        <a:t>Υπόλοιπος πληθυσμός</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0"/>
                        <a:buFont typeface="Arial"/>
                        <a:buNone/>
                      </a:pPr>
                      <a:r>
                        <a:rPr lang="el-GR" sz="3200" u="none" strike="noStrike" cap="none" dirty="0">
                          <a:solidFill>
                            <a:srgbClr val="617D94"/>
                          </a:solidFill>
                          <a:latin typeface="Calibri"/>
                          <a:ea typeface="Calibri"/>
                          <a:cs typeface="Calibri"/>
                          <a:sym typeface="Calibri"/>
                        </a:rPr>
                        <a:t>κανονική, υγιής, ικανή, τυπική, ολόκληρη, ολόκληρη έως
σώμα; υγιής στο σώμα / μυαλό</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2"/>
                  </a:ext>
                </a:extLst>
              </a:tr>
              <a:tr h="780900">
                <a:tc>
                  <a:txBody>
                    <a:bodyPr/>
                    <a:lstStyle/>
                    <a:p>
                      <a:pPr marL="0" marR="0" lvl="0" indent="0" algn="just" rtl="0">
                        <a:lnSpc>
                          <a:spcPct val="115000"/>
                        </a:lnSpc>
                        <a:spcBef>
                          <a:spcPts val="0"/>
                        </a:spcBef>
                        <a:spcAft>
                          <a:spcPts val="0"/>
                        </a:spcAft>
                        <a:buClr>
                          <a:schemeClr val="dk1"/>
                        </a:buClr>
                        <a:buSzPts val="4000"/>
                        <a:buFont typeface="Arial"/>
                        <a:buNone/>
                      </a:pPr>
                      <a:r>
                        <a:rPr lang="el-GR" sz="3200" u="none" strike="noStrike" cap="none" dirty="0">
                          <a:solidFill>
                            <a:srgbClr val="617D94"/>
                          </a:solidFill>
                          <a:latin typeface="Calibri"/>
                          <a:ea typeface="Calibri"/>
                          <a:cs typeface="Calibri"/>
                          <a:sym typeface="Calibri"/>
                        </a:rPr>
                        <a:t>έχει [όνομα της κατάστασης ή της βλάβης]</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4000"/>
                        <a:buFont typeface="Arial"/>
                        <a:buNone/>
                      </a:pPr>
                      <a:r>
                        <a:rPr lang="el-GR" sz="3200" u="none" strike="noStrike" cap="none" dirty="0">
                          <a:solidFill>
                            <a:srgbClr val="617D94"/>
                          </a:solidFill>
                          <a:latin typeface="Calibri"/>
                          <a:ea typeface="Calibri"/>
                          <a:cs typeface="Calibri"/>
                          <a:sym typeface="Calibri"/>
                        </a:rPr>
                        <a:t>πάσχει από, πάσχει από, θύμα</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3"/>
                  </a:ext>
                </a:extLst>
              </a:tr>
              <a:tr h="742600">
                <a:tc>
                  <a:txBody>
                    <a:bodyPr/>
                    <a:lstStyle/>
                    <a:p>
                      <a:pPr marL="0" marR="0" lvl="0" indent="0" algn="just" rtl="0">
                        <a:lnSpc>
                          <a:spcPct val="115000"/>
                        </a:lnSpc>
                        <a:spcBef>
                          <a:spcPts val="0"/>
                        </a:spcBef>
                        <a:spcAft>
                          <a:spcPts val="0"/>
                        </a:spcAft>
                        <a:buClr>
                          <a:srgbClr val="000000"/>
                        </a:buClr>
                        <a:buSzPts val="3200"/>
                        <a:buFont typeface="Arial"/>
                        <a:buNone/>
                      </a:pPr>
                      <a:r>
                        <a:rPr lang="el-GR" sz="3200" u="none" strike="noStrike" cap="none" dirty="0">
                          <a:solidFill>
                            <a:srgbClr val="617D94"/>
                          </a:solidFill>
                          <a:latin typeface="Calibri"/>
                          <a:ea typeface="Calibri"/>
                          <a:cs typeface="Calibri"/>
                          <a:sym typeface="Calibri"/>
                        </a:rPr>
                        <a:t>άτομο με ειδικές ανάγκες</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3200"/>
                        <a:buFont typeface="Arial"/>
                        <a:buNone/>
                      </a:pPr>
                      <a:r>
                        <a:rPr lang="en-US" sz="3200" u="none" strike="noStrike" cap="none" dirty="0">
                          <a:solidFill>
                            <a:srgbClr val="617D94"/>
                          </a:solidFill>
                          <a:latin typeface="Calibri"/>
                          <a:ea typeface="Calibri"/>
                          <a:cs typeface="Calibri"/>
                          <a:sym typeface="Calibri"/>
                        </a:rPr>
                        <a:t>cripple, </a:t>
                      </a:r>
                      <a:r>
                        <a:rPr lang="el-GR" sz="3200" u="none" strike="noStrike" cap="none" dirty="0">
                          <a:solidFill>
                            <a:srgbClr val="617D94"/>
                          </a:solidFill>
                          <a:latin typeface="Calibri"/>
                          <a:ea typeface="Calibri"/>
                          <a:cs typeface="Calibri"/>
                          <a:sym typeface="Calibri"/>
                        </a:rPr>
                        <a:t>άκυρο</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54" name="Google Shape;554;p18"/>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graphicFrame>
        <p:nvGraphicFramePr>
          <p:cNvPr id="559" name="Google Shape;559;p19"/>
          <p:cNvGraphicFramePr/>
          <p:nvPr/>
        </p:nvGraphicFramePr>
        <p:xfrm>
          <a:off x="3167738" y="2772302"/>
          <a:ext cx="17595275" cy="8773291"/>
        </p:xfrm>
        <a:graphic>
          <a:graphicData uri="http://schemas.openxmlformats.org/drawingml/2006/table">
            <a:tbl>
              <a:tblPr firstRow="1" firstCol="1" bandRow="1">
                <a:noFill/>
                <a:tableStyleId>{383FBF1A-21BC-49BB-A68B-49FD9A0AE246}</a:tableStyleId>
              </a:tblPr>
              <a:tblGrid>
                <a:gridCol w="7093525">
                  <a:extLst>
                    <a:ext uri="{9D8B030D-6E8A-4147-A177-3AD203B41FA5}">
                      <a16:colId xmlns:a16="http://schemas.microsoft.com/office/drawing/2014/main" val="20000"/>
                    </a:ext>
                  </a:extLst>
                </a:gridCol>
                <a:gridCol w="10501750">
                  <a:extLst>
                    <a:ext uri="{9D8B030D-6E8A-4147-A177-3AD203B41FA5}">
                      <a16:colId xmlns:a16="http://schemas.microsoft.com/office/drawing/2014/main" val="20001"/>
                    </a:ext>
                  </a:extLst>
                </a:gridCol>
              </a:tblGrid>
              <a:tr h="830725">
                <a:tc>
                  <a:txBody>
                    <a:bodyPr/>
                    <a:lstStyle/>
                    <a:p>
                      <a:pPr marL="0" marR="0" lvl="0" indent="0" algn="just" rtl="0">
                        <a:lnSpc>
                          <a:spcPct val="150000"/>
                        </a:lnSpc>
                        <a:spcBef>
                          <a:spcPts val="0"/>
                        </a:spcBef>
                        <a:spcAft>
                          <a:spcPts val="0"/>
                        </a:spcAft>
                        <a:buClr>
                          <a:schemeClr val="dk1"/>
                        </a:buClr>
                        <a:buSzPts val="4400"/>
                        <a:buFont typeface="Arial"/>
                        <a:buNone/>
                      </a:pPr>
                      <a:r>
                        <a:rPr lang="el-GR" sz="4000" b="1" u="none" strike="noStrike" cap="none" dirty="0">
                          <a:solidFill>
                            <a:srgbClr val="617D94"/>
                          </a:solidFill>
                          <a:latin typeface="Calibri"/>
                          <a:ea typeface="Calibri"/>
                          <a:cs typeface="Calibri"/>
                          <a:sym typeface="Calibri"/>
                        </a:rPr>
                        <a:t>Κατάλληλοι όροι</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4400"/>
                        <a:buFont typeface="Arial"/>
                        <a:buNone/>
                      </a:pPr>
                      <a:r>
                        <a:rPr lang="el-GR" sz="4000" b="1" u="none" strike="noStrike" cap="none" dirty="0">
                          <a:solidFill>
                            <a:srgbClr val="617D94"/>
                          </a:solidFill>
                          <a:latin typeface="Calibri"/>
                          <a:ea typeface="Calibri"/>
                          <a:cs typeface="Calibri"/>
                          <a:sym typeface="Calibri"/>
                        </a:rPr>
                        <a:t>Ακατάλληλοι όροι</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0"/>
                  </a:ext>
                </a:extLst>
              </a:tr>
              <a:tr h="1903475">
                <a:tc>
                  <a:txBody>
                    <a:bodyPr/>
                    <a:lstStyle/>
                    <a:p>
                      <a:pPr marL="0" marR="0" lvl="0" indent="0" algn="just" rtl="0">
                        <a:lnSpc>
                          <a:spcPct val="115000"/>
                        </a:lnSpc>
                        <a:spcBef>
                          <a:spcPts val="0"/>
                        </a:spcBef>
                        <a:spcAft>
                          <a:spcPts val="0"/>
                        </a:spcAft>
                        <a:buClr>
                          <a:schemeClr val="dk1"/>
                        </a:buClr>
                        <a:buSzPts val="3200"/>
                        <a:buFont typeface="Arial"/>
                        <a:buNone/>
                      </a:pPr>
                      <a:r>
                        <a:rPr lang="el-GR" sz="3200" u="none" strike="noStrike" cap="none" dirty="0">
                          <a:solidFill>
                            <a:srgbClr val="617D94"/>
                          </a:solidFill>
                          <a:latin typeface="Calibri"/>
                          <a:ea typeface="Calibri"/>
                          <a:cs typeface="Calibri"/>
                          <a:sym typeface="Calibri"/>
                        </a:rPr>
                        <a:t>Άτομο με νοητική αναπηρία
Άτομο με νοητική υστέρηση</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200"/>
                        <a:buFont typeface="Arial"/>
                        <a:buNone/>
                      </a:pPr>
                      <a:r>
                        <a:rPr lang="el-GR" sz="3200" u="none" strike="noStrike" cap="none" dirty="0">
                          <a:solidFill>
                            <a:srgbClr val="617D94"/>
                          </a:solidFill>
                          <a:latin typeface="Calibri"/>
                          <a:ea typeface="Calibri"/>
                          <a:cs typeface="Calibri"/>
                          <a:sym typeface="Calibri"/>
                        </a:rPr>
                        <a:t>καθυστερημένος, απλός, αργός, αργά, επηρεασμένος, εγκέφαλος-
διαταραγμένος, διανοητικά προβληματικός, μη φυσιολογικός,
αδύναμος, αδύναμος, αδύναμος, ανάπηρος</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1"/>
                  </a:ext>
                </a:extLst>
              </a:tr>
              <a:tr h="1839200">
                <a:tc>
                  <a:txBody>
                    <a:bodyPr/>
                    <a:lstStyle/>
                    <a:p>
                      <a:pPr marL="0" marR="0" lvl="0" indent="0" algn="just" rtl="0">
                        <a:lnSpc>
                          <a:spcPct val="115000"/>
                        </a:lnSpc>
                        <a:spcBef>
                          <a:spcPts val="0"/>
                        </a:spcBef>
                        <a:spcAft>
                          <a:spcPts val="0"/>
                        </a:spcAft>
                        <a:buClr>
                          <a:schemeClr val="dk1"/>
                        </a:buClr>
                        <a:buSzPts val="3200"/>
                        <a:buFont typeface="Arial"/>
                        <a:buNone/>
                      </a:pPr>
                      <a:r>
                        <a:rPr lang="el-GR" sz="3200" u="none" strike="noStrike" cap="none" dirty="0">
                          <a:solidFill>
                            <a:srgbClr val="617D94"/>
                          </a:solidFill>
                          <a:latin typeface="Calibri"/>
                          <a:ea typeface="Calibri"/>
                          <a:cs typeface="Calibri"/>
                          <a:sym typeface="Calibri"/>
                        </a:rPr>
                        <a:t>Άτομο με ψυχοκοινωνική αναπηρία</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200"/>
                        <a:buFont typeface="Arial"/>
                        <a:buNone/>
                      </a:pPr>
                      <a:r>
                        <a:rPr lang="el-GR" sz="3200" u="none" strike="noStrike" cap="none" dirty="0">
                          <a:solidFill>
                            <a:srgbClr val="617D94"/>
                          </a:solidFill>
                          <a:latin typeface="Calibri"/>
                          <a:ea typeface="Calibri"/>
                          <a:cs typeface="Calibri"/>
                          <a:sym typeface="Calibri"/>
                        </a:rPr>
                        <a:t>τρελός, μανιακός, ψυχοπαθής, υπερευαίσθητος,
τρελός, παράφρων, πανικός, ταραγμένος, ψυχικός
διαταραγμένος, ψυχικά ασθενής</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2"/>
                  </a:ext>
                </a:extLst>
              </a:tr>
              <a:tr h="3727900">
                <a:tc>
                  <a:txBody>
                    <a:bodyPr/>
                    <a:lstStyle/>
                    <a:p>
                      <a:pPr marL="0" marR="0" lvl="0" indent="0" algn="just" rtl="0">
                        <a:lnSpc>
                          <a:spcPct val="115000"/>
                        </a:lnSpc>
                        <a:spcBef>
                          <a:spcPts val="0"/>
                        </a:spcBef>
                        <a:spcAft>
                          <a:spcPts val="0"/>
                        </a:spcAft>
                        <a:buClr>
                          <a:schemeClr val="dk1"/>
                        </a:buClr>
                        <a:buSzPts val="3200"/>
                        <a:buFont typeface="Arial"/>
                        <a:buNone/>
                      </a:pPr>
                      <a:r>
                        <a:rPr lang="el-GR" sz="3200" u="none" strike="noStrike" cap="none" dirty="0">
                          <a:solidFill>
                            <a:srgbClr val="617D94"/>
                          </a:solidFill>
                          <a:latin typeface="Calibri"/>
                          <a:ea typeface="Calibri"/>
                          <a:cs typeface="Calibri"/>
                          <a:sym typeface="Calibri"/>
                        </a:rPr>
                        <a:t>κωφό άτομο
άτομο που είναι κωφό
Άτομο με προβλήματα ακοής
Άτομο με προβλήματα ακοής
κωφό άτομο
Άτομο με προβλήματα ακοής
Κωφόςτυφλός</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200"/>
                        <a:buFont typeface="Arial"/>
                        <a:buNone/>
                      </a:pPr>
                      <a:r>
                        <a:rPr lang="el-GR" sz="3200" u="none" strike="noStrike" cap="none" dirty="0">
                          <a:solidFill>
                            <a:srgbClr val="617D94"/>
                          </a:solidFill>
                          <a:latin typeface="Calibri"/>
                          <a:ea typeface="Calibri"/>
                          <a:cs typeface="Calibri"/>
                          <a:sym typeface="Calibri"/>
                        </a:rPr>
                        <a:t>κωφοί, βαρήκοοι, κωφοί και άλαλοι,
κωφάλαλος-βουβός</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560" name="Google Shape;560;p19"/>
          <p:cNvSpPr txBox="1">
            <a:spLocks noGrp="1"/>
          </p:cNvSpPr>
          <p:nvPr>
            <p:ph type="body" idx="4294967295"/>
          </p:nvPr>
        </p:nvSpPr>
        <p:spPr>
          <a:xfrm>
            <a:off x="3167750" y="976975"/>
            <a:ext cx="19887600" cy="7470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4800"/>
              <a:buNone/>
            </a:pPr>
            <a:r>
              <a:rPr lang="el-GR" dirty="0"/>
              <a:t>Γλώσσα που περιλαμβάνει και λαμβάνει υπόψη τα άτομα με αναπηρίες:</a:t>
            </a:r>
            <a:endParaRPr sz="4000" dirty="0"/>
          </a:p>
        </p:txBody>
      </p:sp>
      <p:sp>
        <p:nvSpPr>
          <p:cNvPr id="561" name="Google Shape;561;p19"/>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graphicFrame>
        <p:nvGraphicFramePr>
          <p:cNvPr id="566" name="Google Shape;566;p20"/>
          <p:cNvGraphicFramePr/>
          <p:nvPr>
            <p:extLst>
              <p:ext uri="{D42A27DB-BD31-4B8C-83A1-F6EECF244321}">
                <p14:modId xmlns:p14="http://schemas.microsoft.com/office/powerpoint/2010/main" val="975397076"/>
              </p:ext>
            </p:extLst>
          </p:nvPr>
        </p:nvGraphicFramePr>
        <p:xfrm>
          <a:off x="3257550" y="2341776"/>
          <a:ext cx="18722220" cy="10132684"/>
        </p:xfrm>
        <a:graphic>
          <a:graphicData uri="http://schemas.openxmlformats.org/drawingml/2006/table">
            <a:tbl>
              <a:tblPr firstRow="1" firstCol="1" bandRow="1">
                <a:noFill/>
                <a:tableStyleId>{383FBF1A-21BC-49BB-A68B-49FD9A0AE246}</a:tableStyleId>
              </a:tblPr>
              <a:tblGrid>
                <a:gridCol w="9355870">
                  <a:extLst>
                    <a:ext uri="{9D8B030D-6E8A-4147-A177-3AD203B41FA5}">
                      <a16:colId xmlns:a16="http://schemas.microsoft.com/office/drawing/2014/main" val="20000"/>
                    </a:ext>
                  </a:extLst>
                </a:gridCol>
                <a:gridCol w="9366350">
                  <a:extLst>
                    <a:ext uri="{9D8B030D-6E8A-4147-A177-3AD203B41FA5}">
                      <a16:colId xmlns:a16="http://schemas.microsoft.com/office/drawing/2014/main" val="20001"/>
                    </a:ext>
                  </a:extLst>
                </a:gridCol>
              </a:tblGrid>
              <a:tr h="808725">
                <a:tc>
                  <a:txBody>
                    <a:bodyPr/>
                    <a:lstStyle/>
                    <a:p>
                      <a:pPr marL="0" marR="0" lvl="0" indent="0" algn="just" rtl="0">
                        <a:lnSpc>
                          <a:spcPct val="150000"/>
                        </a:lnSpc>
                        <a:spcBef>
                          <a:spcPts val="0"/>
                        </a:spcBef>
                        <a:spcAft>
                          <a:spcPts val="0"/>
                        </a:spcAft>
                        <a:buClr>
                          <a:schemeClr val="dk1"/>
                        </a:buClr>
                        <a:buSzPts val="4400"/>
                        <a:buFont typeface="Arial"/>
                        <a:buNone/>
                      </a:pPr>
                      <a:r>
                        <a:rPr lang="el-GR" sz="4000" b="1" u="none" strike="noStrike" cap="none" dirty="0">
                          <a:solidFill>
                            <a:srgbClr val="617D94"/>
                          </a:solidFill>
                          <a:latin typeface="Calibri"/>
                          <a:ea typeface="Calibri"/>
                          <a:cs typeface="Calibri"/>
                          <a:sym typeface="Calibri"/>
                        </a:rPr>
                        <a:t>Κατάλληλοι όροι</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4400"/>
                        <a:buFont typeface="Arial"/>
                        <a:buNone/>
                      </a:pPr>
                      <a:r>
                        <a:rPr lang="el-GR" sz="4000" b="1" u="none" strike="noStrike" cap="none" dirty="0">
                          <a:solidFill>
                            <a:srgbClr val="617D94"/>
                          </a:solidFill>
                          <a:latin typeface="Calibri"/>
                          <a:ea typeface="Calibri"/>
                          <a:cs typeface="Calibri"/>
                          <a:sym typeface="Calibri"/>
                        </a:rPr>
                        <a:t>Ακατάλληλοι όροι</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0"/>
                  </a:ext>
                </a:extLst>
              </a:tr>
              <a:tr h="2034750">
                <a:tc>
                  <a:txBody>
                    <a:bodyPr/>
                    <a:lstStyle/>
                    <a:p>
                      <a:pPr marL="0" marR="0" lvl="0" indent="0" algn="just" rtl="0">
                        <a:lnSpc>
                          <a:spcPct val="115000"/>
                        </a:lnSpc>
                        <a:spcBef>
                          <a:spcPts val="0"/>
                        </a:spcBef>
                        <a:spcAft>
                          <a:spcPts val="0"/>
                        </a:spcAft>
                        <a:buClr>
                          <a:schemeClr val="dk1"/>
                        </a:buClr>
                        <a:buSzPts val="2800"/>
                        <a:buFont typeface="Arial"/>
                        <a:buNone/>
                      </a:pPr>
                      <a:r>
                        <a:rPr lang="el-GR" sz="3100" u="none" strike="noStrike" cap="none" dirty="0">
                          <a:solidFill>
                            <a:srgbClr val="617D94"/>
                          </a:solidFill>
                          <a:latin typeface="Calibri"/>
                          <a:ea typeface="Calibri"/>
                          <a:cs typeface="Calibri"/>
                          <a:sym typeface="Calibri"/>
                        </a:rPr>
                        <a:t>κωφό άτομο
άτομο που είναι κωφό
Άτομο με προβλήματα ακοής
Κωφόςτυφλός</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2800"/>
                        <a:buFont typeface="Arial"/>
                        <a:buNone/>
                      </a:pPr>
                      <a:r>
                        <a:rPr lang="el-GR" sz="3100" u="none" strike="noStrike" cap="none" dirty="0">
                          <a:solidFill>
                            <a:srgbClr val="617D94"/>
                          </a:solidFill>
                          <a:latin typeface="Calibri"/>
                          <a:ea typeface="Calibri"/>
                          <a:cs typeface="Calibri"/>
                          <a:sym typeface="Calibri"/>
                        </a:rPr>
                        <a:t>κωφοί, βαρήκοοι, κωφοί και άλαλοι,
κωφάλαλος-βουβός</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1"/>
                  </a:ext>
                </a:extLst>
              </a:tr>
              <a:tr h="2345425">
                <a:tc>
                  <a:txBody>
                    <a:bodyPr/>
                    <a:lstStyle/>
                    <a:p>
                      <a:pPr marL="0" marR="0" lvl="0" indent="0" algn="just" rtl="0">
                        <a:lnSpc>
                          <a:spcPct val="115000"/>
                        </a:lnSpc>
                        <a:spcBef>
                          <a:spcPts val="0"/>
                        </a:spcBef>
                        <a:spcAft>
                          <a:spcPts val="0"/>
                        </a:spcAft>
                        <a:buClr>
                          <a:schemeClr val="dk1"/>
                        </a:buClr>
                        <a:buSzPts val="2800"/>
                        <a:buFont typeface="Arial"/>
                        <a:buNone/>
                      </a:pPr>
                      <a:r>
                        <a:rPr lang="el-GR" sz="3100" u="none" strike="noStrike" cap="none" dirty="0">
                          <a:solidFill>
                            <a:srgbClr val="617D94"/>
                          </a:solidFill>
                          <a:latin typeface="Calibri"/>
                          <a:ea typeface="Calibri"/>
                          <a:cs typeface="Calibri"/>
                          <a:sym typeface="Calibri"/>
                        </a:rPr>
                        <a:t>άτομα με προβλήματα όρασης
τυφλοί
τυφλοί και άτομα με προβλήματα όρασης</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2800"/>
                        <a:buFont typeface="Arial"/>
                        <a:buNone/>
                      </a:pPr>
                      <a:r>
                        <a:rPr lang="el-GR" sz="3100" u="none" strike="noStrike" cap="none" dirty="0">
                          <a:solidFill>
                            <a:srgbClr val="617D94"/>
                          </a:solidFill>
                          <a:latin typeface="Calibri"/>
                          <a:ea typeface="Calibri"/>
                          <a:cs typeface="Calibri"/>
                          <a:sym typeface="Calibri"/>
                        </a:rPr>
                        <a:t>Οι τυφλοί</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2"/>
                  </a:ext>
                </a:extLst>
              </a:tr>
              <a:tr h="1506725">
                <a:tc>
                  <a:txBody>
                    <a:bodyPr/>
                    <a:lstStyle/>
                    <a:p>
                      <a:pPr marL="0" marR="0" lvl="0" indent="0" algn="just" rtl="0">
                        <a:lnSpc>
                          <a:spcPct val="115000"/>
                        </a:lnSpc>
                        <a:spcBef>
                          <a:spcPts val="0"/>
                        </a:spcBef>
                        <a:spcAft>
                          <a:spcPts val="0"/>
                        </a:spcAft>
                        <a:buClr>
                          <a:schemeClr val="dk1"/>
                        </a:buClr>
                        <a:buSzPts val="2800"/>
                        <a:buFont typeface="Arial"/>
                        <a:buNone/>
                      </a:pPr>
                      <a:r>
                        <a:rPr lang="el-GR" sz="3100" u="none" strike="noStrike" cap="none" dirty="0">
                          <a:solidFill>
                            <a:srgbClr val="617D94"/>
                          </a:solidFill>
                          <a:latin typeface="Calibri"/>
                          <a:ea typeface="Calibri"/>
                          <a:cs typeface="Calibri"/>
                          <a:sym typeface="Calibri"/>
                        </a:rPr>
                        <a:t>άτομο με σωματική αναπηρία
άτομο με σωματική αναπηρία</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2800"/>
                        <a:buFont typeface="Arial"/>
                        <a:buNone/>
                      </a:pPr>
                      <a:r>
                        <a:rPr lang="el-GR" sz="3100" u="none" strike="noStrike" cap="none" dirty="0">
                          <a:solidFill>
                            <a:srgbClr val="617D94"/>
                          </a:solidFill>
                          <a:latin typeface="Calibri"/>
                          <a:ea typeface="Calibri"/>
                          <a:cs typeface="Calibri"/>
                          <a:sym typeface="Calibri"/>
                        </a:rPr>
                        <a:t>ανάπηρος, ανάπηρος, παραμορφωμένος, κουτσός, ανάπηρος,
σωματικά ανάπηρος, άτομο με σωματική αναπηρία
Περιορισμούς</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3"/>
                  </a:ext>
                </a:extLst>
              </a:tr>
              <a:tr h="2332875">
                <a:tc>
                  <a:txBody>
                    <a:bodyPr/>
                    <a:lstStyle/>
                    <a:p>
                      <a:pPr marL="0" marR="0" lvl="0" indent="0" algn="just" rtl="0">
                        <a:lnSpc>
                          <a:spcPct val="115000"/>
                        </a:lnSpc>
                        <a:spcBef>
                          <a:spcPts val="0"/>
                        </a:spcBef>
                        <a:spcAft>
                          <a:spcPts val="0"/>
                        </a:spcAft>
                        <a:buClr>
                          <a:schemeClr val="dk1"/>
                        </a:buClr>
                        <a:buSzPts val="2800"/>
                        <a:buFont typeface="Arial"/>
                        <a:buNone/>
                      </a:pPr>
                      <a:r>
                        <a:rPr lang="el-GR" sz="3100" u="none" strike="noStrike" cap="none" dirty="0">
                          <a:solidFill>
                            <a:srgbClr val="617D94"/>
                          </a:solidFill>
                          <a:latin typeface="Calibri"/>
                          <a:ea typeface="Calibri"/>
                          <a:cs typeface="Calibri"/>
                          <a:sym typeface="Calibri"/>
                        </a:rPr>
                        <a:t>Χρήστης αναπηρικού αμαξιδίου
άτομο που χρησιμοποιεί αναπηρικό αμαξίδιο
άτομο με κινητικά προβλήματα
άτομο με μειωμένη κινητικότητα
Άτομο που χρησιμοποιεί συσκευή κινητικότητας</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2800"/>
                        <a:buFont typeface="Arial"/>
                        <a:buNone/>
                      </a:pPr>
                      <a:r>
                        <a:rPr lang="el-GR" sz="3100" u="none" strike="noStrike" cap="none" dirty="0">
                          <a:solidFill>
                            <a:srgbClr val="617D94"/>
                          </a:solidFill>
                          <a:latin typeface="Calibri"/>
                          <a:ea typeface="Calibri"/>
                          <a:cs typeface="Calibri"/>
                          <a:sym typeface="Calibri"/>
                        </a:rPr>
                        <a:t>ακινητοποιημένος σε αναπηρικό καροτσάκι
καθηλωμένη σε αναπηρικό αμαξίδιο</a:t>
                      </a:r>
                      <a:endParaRPr sz="31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67" name="Google Shape;567;p20"/>
          <p:cNvSpPr txBox="1">
            <a:spLocks noGrp="1"/>
          </p:cNvSpPr>
          <p:nvPr>
            <p:ph type="body" idx="4294967295"/>
          </p:nvPr>
        </p:nvSpPr>
        <p:spPr>
          <a:xfrm>
            <a:off x="3167750" y="976975"/>
            <a:ext cx="19887600" cy="7470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4800"/>
              <a:buNone/>
            </a:pPr>
            <a:r>
              <a:rPr lang="el-GR" dirty="0"/>
              <a:t>Γλώσσα που περιλαμβάνει και λαμβάνει υπόψη τα άτομα με αναπηρίες:</a:t>
            </a:r>
            <a:endParaRPr sz="4000" dirty="0"/>
          </a:p>
        </p:txBody>
      </p:sp>
      <p:sp>
        <p:nvSpPr>
          <p:cNvPr id="568" name="Google Shape;568;p20"/>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aphicFrame>
        <p:nvGraphicFramePr>
          <p:cNvPr id="573" name="Google Shape;573;p21"/>
          <p:cNvGraphicFramePr/>
          <p:nvPr/>
        </p:nvGraphicFramePr>
        <p:xfrm>
          <a:off x="3312743" y="2951049"/>
          <a:ext cx="18141675" cy="8410538"/>
        </p:xfrm>
        <a:graphic>
          <a:graphicData uri="http://schemas.openxmlformats.org/drawingml/2006/table">
            <a:tbl>
              <a:tblPr firstRow="1" firstCol="1" bandRow="1">
                <a:noFill/>
                <a:tableStyleId>{383FBF1A-21BC-49BB-A68B-49FD9A0AE246}</a:tableStyleId>
              </a:tblPr>
              <a:tblGrid>
                <a:gridCol w="10776075">
                  <a:extLst>
                    <a:ext uri="{9D8B030D-6E8A-4147-A177-3AD203B41FA5}">
                      <a16:colId xmlns:a16="http://schemas.microsoft.com/office/drawing/2014/main" val="20000"/>
                    </a:ext>
                  </a:extLst>
                </a:gridCol>
                <a:gridCol w="7365600">
                  <a:extLst>
                    <a:ext uri="{9D8B030D-6E8A-4147-A177-3AD203B41FA5}">
                      <a16:colId xmlns:a16="http://schemas.microsoft.com/office/drawing/2014/main" val="20001"/>
                    </a:ext>
                  </a:extLst>
                </a:gridCol>
              </a:tblGrid>
              <a:tr h="994250">
                <a:tc>
                  <a:txBody>
                    <a:bodyPr/>
                    <a:lstStyle/>
                    <a:p>
                      <a:pPr marL="0" marR="0" lvl="0" indent="0" algn="just" rtl="0">
                        <a:lnSpc>
                          <a:spcPct val="150000"/>
                        </a:lnSpc>
                        <a:spcBef>
                          <a:spcPts val="0"/>
                        </a:spcBef>
                        <a:spcAft>
                          <a:spcPts val="0"/>
                        </a:spcAft>
                        <a:buClr>
                          <a:schemeClr val="dk1"/>
                        </a:buClr>
                        <a:buSzPts val="4400"/>
                        <a:buFont typeface="Arial"/>
                        <a:buNone/>
                      </a:pPr>
                      <a:r>
                        <a:rPr lang="el-GR" sz="4000" b="1" u="none" strike="noStrike" cap="none" dirty="0">
                          <a:solidFill>
                            <a:srgbClr val="617D94"/>
                          </a:solidFill>
                          <a:latin typeface="Calibri"/>
                          <a:ea typeface="Calibri"/>
                          <a:cs typeface="Calibri"/>
                          <a:sym typeface="Calibri"/>
                        </a:rPr>
                        <a:t>Κατάλληλοι όροι</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50000"/>
                        </a:lnSpc>
                        <a:spcBef>
                          <a:spcPts val="0"/>
                        </a:spcBef>
                        <a:spcAft>
                          <a:spcPts val="0"/>
                        </a:spcAft>
                        <a:buClr>
                          <a:schemeClr val="dk1"/>
                        </a:buClr>
                        <a:buSzPts val="4400"/>
                        <a:buFont typeface="Arial"/>
                        <a:buNone/>
                      </a:pPr>
                      <a:r>
                        <a:rPr lang="el-GR" sz="4000" b="1" u="none" strike="noStrike" cap="none" dirty="0">
                          <a:solidFill>
                            <a:srgbClr val="617D94"/>
                          </a:solidFill>
                          <a:latin typeface="Calibri"/>
                          <a:ea typeface="Calibri"/>
                          <a:cs typeface="Calibri"/>
                          <a:sym typeface="Calibri"/>
                        </a:rPr>
                        <a:t>Ακατάλληλοι όροι</a:t>
                      </a:r>
                      <a:endParaRPr sz="4000" b="1"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0"/>
                  </a:ext>
                </a:extLst>
              </a:tr>
              <a:tr h="1626425">
                <a:tc>
                  <a:txBody>
                    <a:bodyPr/>
                    <a:lstStyle/>
                    <a:p>
                      <a:pPr marL="0" marR="0" lvl="0" indent="0" algn="just" rtl="0">
                        <a:lnSpc>
                          <a:spcPct val="115000"/>
                        </a:lnSpc>
                        <a:spcBef>
                          <a:spcPts val="0"/>
                        </a:spcBef>
                        <a:spcAft>
                          <a:spcPts val="0"/>
                        </a:spcAft>
                        <a:buClr>
                          <a:schemeClr val="dk1"/>
                        </a:buClr>
                        <a:buSzPts val="3600"/>
                        <a:buFont typeface="Arial"/>
                        <a:buNone/>
                      </a:pPr>
                      <a:r>
                        <a:rPr lang="el-GR" sz="3200" u="none" strike="noStrike" cap="none" dirty="0">
                          <a:solidFill>
                            <a:srgbClr val="617D94"/>
                          </a:solidFill>
                          <a:latin typeface="Calibri"/>
                          <a:ea typeface="Calibri"/>
                          <a:cs typeface="Calibri"/>
                          <a:sym typeface="Calibri"/>
                        </a:rPr>
                        <a:t>κοντός άνθρωπος, μικρός άνθρωπος
κάποιος με περιορισμένη ανάπτυξη ή κοντό ανάστημα
άτομο με αχονδροπλασία (μόνο εάν το άτομο έχει αυτή την κατάσταση)</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600"/>
                        <a:buFont typeface="Arial"/>
                        <a:buNone/>
                      </a:pPr>
                      <a:r>
                        <a:rPr lang="el-GR" sz="3200" u="none" strike="noStrike" cap="none" dirty="0">
                          <a:solidFill>
                            <a:srgbClr val="617D94"/>
                          </a:solidFill>
                          <a:latin typeface="Calibri"/>
                          <a:ea typeface="Calibri"/>
                          <a:cs typeface="Calibri"/>
                          <a:sym typeface="Calibri"/>
                        </a:rPr>
                        <a:t>νάνος, </a:t>
                      </a:r>
                      <a:r>
                        <a:rPr lang="en-US" sz="3200" u="none" strike="noStrike" cap="none" dirty="0">
                          <a:solidFill>
                            <a:srgbClr val="617D94"/>
                          </a:solidFill>
                          <a:latin typeface="Calibri"/>
                          <a:ea typeface="Calibri"/>
                          <a:cs typeface="Calibri"/>
                          <a:sym typeface="Calibri"/>
                        </a:rPr>
                        <a:t>midget</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1"/>
                  </a:ext>
                </a:extLst>
              </a:tr>
              <a:tr h="1167675">
                <a:tc>
                  <a:txBody>
                    <a:bodyPr/>
                    <a:lstStyle/>
                    <a:p>
                      <a:pPr marL="0" marR="0" lvl="0" indent="0" algn="just" rtl="0">
                        <a:lnSpc>
                          <a:spcPct val="115000"/>
                        </a:lnSpc>
                        <a:spcBef>
                          <a:spcPts val="0"/>
                        </a:spcBef>
                        <a:spcAft>
                          <a:spcPts val="0"/>
                        </a:spcAft>
                        <a:buClr>
                          <a:schemeClr val="dk1"/>
                        </a:buClr>
                        <a:buSzPts val="3600"/>
                        <a:buFont typeface="Arial"/>
                        <a:buNone/>
                      </a:pPr>
                      <a:r>
                        <a:rPr lang="el-GR" sz="3200" u="none" strike="noStrike" cap="none" dirty="0">
                          <a:solidFill>
                            <a:srgbClr val="617D94"/>
                          </a:solidFill>
                          <a:latin typeface="Calibri"/>
                          <a:ea typeface="Calibri"/>
                          <a:cs typeface="Calibri"/>
                          <a:sym typeface="Calibri"/>
                        </a:rPr>
                        <a:t>άτομο με σύνδρομο Down
Άτομο με τρισωμία-21</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600"/>
                        <a:buFont typeface="Arial"/>
                        <a:buNone/>
                      </a:pPr>
                      <a:r>
                        <a:rPr lang="el-GR" sz="3200" u="none" strike="noStrike" cap="none" dirty="0">
                          <a:solidFill>
                            <a:srgbClr val="617D94"/>
                          </a:solidFill>
                          <a:latin typeface="Calibri"/>
                          <a:ea typeface="Calibri"/>
                          <a:cs typeface="Calibri"/>
                          <a:sym typeface="Calibri"/>
                        </a:rPr>
                        <a:t>μογγολοειδές, ειδικό πρόσωπο, </a:t>
                      </a:r>
                      <a:r>
                        <a:rPr lang="en-US" sz="3200" u="none" strike="noStrike" cap="none" dirty="0">
                          <a:solidFill>
                            <a:srgbClr val="617D94"/>
                          </a:solidFill>
                          <a:latin typeface="Calibri"/>
                          <a:ea typeface="Calibri"/>
                          <a:cs typeface="Calibri"/>
                          <a:sym typeface="Calibri"/>
                        </a:rPr>
                        <a:t>Down</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2"/>
                  </a:ext>
                </a:extLst>
              </a:tr>
              <a:tr h="581950">
                <a:tc>
                  <a:txBody>
                    <a:bodyPr/>
                    <a:lstStyle/>
                    <a:p>
                      <a:pPr marL="0" marR="0" lvl="0" indent="0" algn="just" rtl="0">
                        <a:lnSpc>
                          <a:spcPct val="115000"/>
                        </a:lnSpc>
                        <a:spcBef>
                          <a:spcPts val="0"/>
                        </a:spcBef>
                        <a:spcAft>
                          <a:spcPts val="0"/>
                        </a:spcAft>
                        <a:buClr>
                          <a:schemeClr val="dk1"/>
                        </a:buClr>
                        <a:buSzPts val="3600"/>
                        <a:buFont typeface="Arial"/>
                        <a:buNone/>
                      </a:pPr>
                      <a:r>
                        <a:rPr lang="el-GR" sz="3200" u="none" strike="noStrike" cap="none" dirty="0">
                          <a:solidFill>
                            <a:srgbClr val="617D94"/>
                          </a:solidFill>
                          <a:latin typeface="Calibri"/>
                          <a:ea typeface="Calibri"/>
                          <a:cs typeface="Calibri"/>
                          <a:sym typeface="Calibri"/>
                        </a:rPr>
                        <a:t>Άτομο με αλμπινισμό</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3600"/>
                        <a:buFont typeface="Arial"/>
                        <a:buNone/>
                      </a:pPr>
                      <a:r>
                        <a:rPr lang="el-GR" sz="3200" u="none" strike="noStrike" cap="none" dirty="0">
                          <a:solidFill>
                            <a:srgbClr val="617D94"/>
                          </a:solidFill>
                          <a:latin typeface="Calibri"/>
                          <a:ea typeface="Calibri"/>
                          <a:cs typeface="Calibri"/>
                          <a:sym typeface="Calibri"/>
                        </a:rPr>
                        <a:t>αλμπίνος</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3"/>
                  </a:ext>
                </a:extLst>
              </a:tr>
              <a:tr h="581950">
                <a:tc>
                  <a:txBody>
                    <a:bodyPr/>
                    <a:lstStyle/>
                    <a:p>
                      <a:pPr marL="0" marR="0" lvl="0" indent="0" algn="just" rtl="0">
                        <a:lnSpc>
                          <a:spcPct val="115000"/>
                        </a:lnSpc>
                        <a:spcBef>
                          <a:spcPts val="0"/>
                        </a:spcBef>
                        <a:spcAft>
                          <a:spcPts val="0"/>
                        </a:spcAft>
                        <a:buClr>
                          <a:schemeClr val="dk1"/>
                        </a:buClr>
                        <a:buSzPts val="3600"/>
                        <a:buFont typeface="Arial"/>
                        <a:buNone/>
                      </a:pPr>
                      <a:r>
                        <a:rPr lang="el-GR" sz="3200" u="none" strike="noStrike" cap="none" dirty="0">
                          <a:solidFill>
                            <a:srgbClr val="617D94"/>
                          </a:solidFill>
                          <a:latin typeface="Calibri"/>
                          <a:ea typeface="Calibri"/>
                          <a:cs typeface="Calibri"/>
                          <a:sym typeface="Calibri"/>
                        </a:rPr>
                        <a:t>Άτομο που πάσχει από λέπρα</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rgbClr val="000000"/>
                        </a:buClr>
                        <a:buSzPts val="3600"/>
                        <a:buFont typeface="Arial"/>
                        <a:buNone/>
                      </a:pPr>
                      <a:r>
                        <a:rPr lang="el-GR" sz="3200" u="none" strike="noStrike" cap="none" dirty="0">
                          <a:solidFill>
                            <a:srgbClr val="617D94"/>
                          </a:solidFill>
                          <a:latin typeface="Calibri"/>
                          <a:ea typeface="Calibri"/>
                          <a:cs typeface="Calibri"/>
                          <a:sym typeface="Calibri"/>
                        </a:rPr>
                        <a:t>λεπρός</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4"/>
                  </a:ext>
                </a:extLst>
              </a:tr>
              <a:tr h="1224675">
                <a:tc>
                  <a:txBody>
                    <a:bodyPr/>
                    <a:lstStyle/>
                    <a:p>
                      <a:pPr marL="0" marR="0" lvl="0" indent="0" algn="just" rtl="0">
                        <a:lnSpc>
                          <a:spcPct val="115000"/>
                        </a:lnSpc>
                        <a:spcBef>
                          <a:spcPts val="0"/>
                        </a:spcBef>
                        <a:spcAft>
                          <a:spcPts val="0"/>
                        </a:spcAft>
                        <a:buClr>
                          <a:schemeClr val="dk1"/>
                        </a:buClr>
                        <a:buSzPts val="3600"/>
                        <a:buFont typeface="Arial"/>
                        <a:buNone/>
                      </a:pPr>
                      <a:r>
                        <a:rPr lang="el-GR" sz="3200" u="none" strike="noStrike" cap="none" dirty="0">
                          <a:solidFill>
                            <a:srgbClr val="617D94"/>
                          </a:solidFill>
                          <a:latin typeface="Calibri"/>
                          <a:ea typeface="Calibri"/>
                          <a:cs typeface="Calibri"/>
                          <a:sym typeface="Calibri"/>
                        </a:rPr>
                        <a:t>άτομο που χρησιμοποιεί συσκευή επικοινωνίας, άτομο που χρησιμοποιεί εναλλακτική μέθοδο επικοινωνίας</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600"/>
                        <a:buFont typeface="Arial"/>
                        <a:buNone/>
                      </a:pPr>
                      <a:r>
                        <a:rPr lang="el-GR" sz="3200" u="none" strike="noStrike" cap="none" dirty="0">
                          <a:solidFill>
                            <a:srgbClr val="617D94"/>
                          </a:solidFill>
                          <a:latin typeface="Calibri"/>
                          <a:ea typeface="Calibri"/>
                          <a:cs typeface="Calibri"/>
                          <a:sym typeface="Calibri"/>
                        </a:rPr>
                        <a:t>σίγαση, αδυναμία ομιλίας, μη λεκτική</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5"/>
                  </a:ext>
                </a:extLst>
              </a:tr>
              <a:tr h="1637000">
                <a:tc>
                  <a:txBody>
                    <a:bodyPr/>
                    <a:lstStyle/>
                    <a:p>
                      <a:pPr marL="0" marR="0" lvl="0" indent="0" algn="just" rtl="0">
                        <a:lnSpc>
                          <a:spcPct val="115000"/>
                        </a:lnSpc>
                        <a:spcBef>
                          <a:spcPts val="0"/>
                        </a:spcBef>
                        <a:spcAft>
                          <a:spcPts val="0"/>
                        </a:spcAft>
                        <a:buClr>
                          <a:schemeClr val="dk1"/>
                        </a:buClr>
                        <a:buSzPts val="3600"/>
                        <a:buFont typeface="Arial"/>
                        <a:buNone/>
                      </a:pPr>
                      <a:r>
                        <a:rPr lang="el-GR" sz="3200" u="none" strike="noStrike" cap="none" dirty="0">
                          <a:solidFill>
                            <a:srgbClr val="617D94"/>
                          </a:solidFill>
                          <a:latin typeface="Calibri"/>
                          <a:ea typeface="Calibri"/>
                          <a:cs typeface="Calibri"/>
                          <a:sym typeface="Calibri"/>
                        </a:rPr>
                        <a:t>Χώρος στάθμευσης για ΑμεΑ
χώρος στάθμευσης αποκλειστικά για άτομα με ειδικές ανάγκες
Προσβάσιμο μπάνιο</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tc>
                  <a:txBody>
                    <a:bodyPr/>
                    <a:lstStyle/>
                    <a:p>
                      <a:pPr marL="0" marR="0" lvl="0" indent="0" algn="just" rtl="0">
                        <a:lnSpc>
                          <a:spcPct val="115000"/>
                        </a:lnSpc>
                        <a:spcBef>
                          <a:spcPts val="0"/>
                        </a:spcBef>
                        <a:spcAft>
                          <a:spcPts val="0"/>
                        </a:spcAft>
                        <a:buClr>
                          <a:schemeClr val="dk1"/>
                        </a:buClr>
                        <a:buSzPts val="3600"/>
                        <a:buFont typeface="Arial"/>
                        <a:buNone/>
                      </a:pPr>
                      <a:r>
                        <a:rPr lang="el-GR" sz="3200" u="none" strike="noStrike" cap="none" dirty="0">
                          <a:solidFill>
                            <a:srgbClr val="617D94"/>
                          </a:solidFill>
                          <a:latin typeface="Calibri"/>
                          <a:ea typeface="Calibri"/>
                          <a:cs typeface="Calibri"/>
                          <a:sym typeface="Calibri"/>
                        </a:rPr>
                        <a:t>Χώρος στάθμευσης για άτομα με ειδικές ανάγκες
μπάνιο για άτομα με ειδικές ανάγκες</a:t>
                      </a:r>
                      <a:endParaRPr sz="3200" u="none" strike="noStrike" cap="none" dirty="0">
                        <a:solidFill>
                          <a:srgbClr val="617D94"/>
                        </a:solidFill>
                        <a:latin typeface="Calibri"/>
                        <a:ea typeface="Calibri"/>
                        <a:cs typeface="Calibri"/>
                        <a:sym typeface="Calibri"/>
                      </a:endParaRPr>
                    </a:p>
                  </a:txBody>
                  <a:tcPr marL="68575" marR="68575" marT="0" marB="0">
                    <a:lnL w="12700" cap="flat" cmpd="sng">
                      <a:solidFill>
                        <a:srgbClr val="617D94"/>
                      </a:solidFill>
                      <a:prstDash val="solid"/>
                      <a:round/>
                      <a:headEnd type="none" w="sm" len="sm"/>
                      <a:tailEnd type="none" w="sm" len="sm"/>
                    </a:lnL>
                    <a:lnR w="12700" cap="flat" cmpd="sng">
                      <a:solidFill>
                        <a:srgbClr val="617D94"/>
                      </a:solidFill>
                      <a:prstDash val="solid"/>
                      <a:round/>
                      <a:headEnd type="none" w="sm" len="sm"/>
                      <a:tailEnd type="none" w="sm" len="sm"/>
                    </a:lnR>
                    <a:lnT w="12700" cap="flat" cmpd="sng">
                      <a:solidFill>
                        <a:srgbClr val="617D94"/>
                      </a:solidFill>
                      <a:prstDash val="solid"/>
                      <a:round/>
                      <a:headEnd type="none" w="sm" len="sm"/>
                      <a:tailEnd type="none" w="sm" len="sm"/>
                    </a:lnT>
                    <a:lnB w="12700" cap="flat" cmpd="sng">
                      <a:solidFill>
                        <a:srgbClr val="617D94"/>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574" name="Google Shape;574;p21"/>
          <p:cNvSpPr txBox="1"/>
          <p:nvPr/>
        </p:nvSpPr>
        <p:spPr>
          <a:xfrm>
            <a:off x="3641176" y="762600"/>
            <a:ext cx="19468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Helvetica Neue"/>
              <a:buNone/>
            </a:pPr>
            <a:endParaRPr sz="1400" b="0" i="0" u="none" strike="noStrike" cap="none">
              <a:solidFill>
                <a:srgbClr val="000000"/>
              </a:solidFill>
              <a:latin typeface="Arial"/>
              <a:ea typeface="Arial"/>
              <a:cs typeface="Arial"/>
              <a:sym typeface="Arial"/>
            </a:endParaRPr>
          </a:p>
        </p:txBody>
      </p:sp>
      <p:sp>
        <p:nvSpPr>
          <p:cNvPr id="575" name="Google Shape;575;p21"/>
          <p:cNvSpPr txBox="1">
            <a:spLocks noGrp="1"/>
          </p:cNvSpPr>
          <p:nvPr>
            <p:ph type="body" idx="4294967295"/>
          </p:nvPr>
        </p:nvSpPr>
        <p:spPr>
          <a:xfrm>
            <a:off x="3167750" y="976975"/>
            <a:ext cx="19887600" cy="7470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4800"/>
              <a:buNone/>
            </a:pPr>
            <a:r>
              <a:rPr lang="el-GR" dirty="0"/>
              <a:t>Γλώσσα που περιλαμβάνει και λαμβάνει υπόψη τα άτομα με αναπηρίες:</a:t>
            </a:r>
            <a:endParaRPr sz="4000" dirty="0"/>
          </a:p>
        </p:txBody>
      </p:sp>
      <p:sp>
        <p:nvSpPr>
          <p:cNvPr id="576" name="Google Shape;576;p21"/>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22"/>
          <p:cNvSpPr txBox="1">
            <a:spLocks noGrp="1"/>
          </p:cNvSpPr>
          <p:nvPr>
            <p:ph type="body" idx="4294967295"/>
          </p:nvPr>
        </p:nvSpPr>
        <p:spPr>
          <a:xfrm>
            <a:off x="2605275" y="3084175"/>
            <a:ext cx="20133600" cy="7068600"/>
          </a:xfrm>
          <a:prstGeom prst="rect">
            <a:avLst/>
          </a:prstGeom>
          <a:noFill/>
          <a:ln>
            <a:noFill/>
          </a:ln>
        </p:spPr>
        <p:txBody>
          <a:bodyPr spcFirstLastPara="1" wrap="square" lIns="50800" tIns="50800" rIns="50800" bIns="50800" anchor="t" anchorCtr="0">
            <a:normAutofit fontScale="92500"/>
          </a:bodyPr>
          <a:lstStyle/>
          <a:p>
            <a:pPr marL="0" lvl="0" indent="26988">
              <a:lnSpc>
                <a:spcPct val="100000"/>
              </a:lnSpc>
              <a:spcBef>
                <a:spcPts val="0"/>
              </a:spcBef>
              <a:buClr>
                <a:srgbClr val="000000"/>
              </a:buClr>
              <a:buNone/>
            </a:pPr>
            <a:r>
              <a:rPr lang="en-US" sz="4000" b="1" dirty="0"/>
              <a:t>1. </a:t>
            </a:r>
            <a:r>
              <a:rPr lang="el-GR" b="1" dirty="0"/>
              <a:t>Η διάκριση μεταξύ ΠΡΟΣΒΑΣΗΣ και ΠΡΟΣΒΑΣΙΜΟΤΗΤΑΣ</a:t>
            </a:r>
            <a:endParaRPr sz="4000" dirty="0"/>
          </a:p>
          <a:p>
            <a:pPr marL="0" lvl="0" indent="0">
              <a:lnSpc>
                <a:spcPct val="100000"/>
              </a:lnSpc>
              <a:spcBef>
                <a:spcPts val="1800"/>
              </a:spcBef>
              <a:buClr>
                <a:srgbClr val="000000"/>
              </a:buClr>
              <a:buNone/>
            </a:pPr>
            <a:r>
              <a:rPr lang="el-GR" dirty="0"/>
              <a:t>Η πρόσβαση αναφέρεται στην ευκαιρία ή το δικαίωμα συμμετοχής σε μια συγκεκριμένη δραστηριότητα ή εισόδου σε ένα συγκεκριμένο μέρος. Έχοντας ένα σήμα των Ηνωμένων Εθνών σας επιτρέπει να εισέλθετε στις εγκαταστάσεις του ΟΗΕ</a:t>
            </a:r>
            <a:r>
              <a:rPr lang="hu-HU" sz="4000" dirty="0"/>
              <a:t>.</a:t>
            </a:r>
            <a:endParaRPr sz="4000" dirty="0"/>
          </a:p>
          <a:p>
            <a:pPr marL="0" lvl="0" indent="0">
              <a:lnSpc>
                <a:spcPct val="100000"/>
              </a:lnSpc>
              <a:spcBef>
                <a:spcPts val="1800"/>
              </a:spcBef>
              <a:buClr>
                <a:srgbClr val="000000"/>
              </a:buClr>
              <a:buNone/>
            </a:pPr>
            <a:r>
              <a:rPr lang="el-GR" dirty="0"/>
              <a:t>Προσβασιμότητα είναι ο σκόπιμος σχεδιασμός αγαθών, τεχνολογιών, υπηρεσιών ή χώρων που διασφαλίζουν ότι μπορούν να χρησιμοποιηθούν εύκολα από άτομα, είτε έχουν αναπηρίες είτε όχι. Περιλαμβάνει την παροχή προσβάσιμων πληροφοριών και επικοινωνιών. Η φυσική προσβασιμότητα αναφέρεται στη δημιουργία ενός περιβάλλοντος χωρίς εμπόδια που επιτρέπει στα άτομα με αναπηρίες να κινούνται χωρίς περιορισμούς</a:t>
            </a:r>
            <a:r>
              <a:rPr lang="en-US" sz="4000" dirty="0"/>
              <a:t>. </a:t>
            </a:r>
            <a:endParaRPr sz="4000" dirty="0"/>
          </a:p>
          <a:p>
            <a:pPr marL="0" lvl="0" indent="0">
              <a:lnSpc>
                <a:spcPct val="100000"/>
              </a:lnSpc>
              <a:spcBef>
                <a:spcPts val="1800"/>
              </a:spcBef>
              <a:buClr>
                <a:srgbClr val="000000"/>
              </a:buClr>
              <a:buNone/>
            </a:pPr>
            <a:r>
              <a:rPr lang="el-GR" dirty="0"/>
              <a:t>Αν και η πρόσβαση μπορεί να χορηγηθεί, δεν εγγυάται απαραίτητα την προσβασιμότητα. Επομένως, είναι σημαντικό να χρησιμοποιούνται αυτές οι εκφράσεις κατάλληλα και στο σωστό πλαίσιο</a:t>
            </a:r>
            <a:r>
              <a:rPr lang="hu-HU" sz="4000" dirty="0"/>
              <a:t>.</a:t>
            </a:r>
            <a:endParaRPr sz="4000" dirty="0"/>
          </a:p>
        </p:txBody>
      </p:sp>
      <p:sp>
        <p:nvSpPr>
          <p:cNvPr id="582" name="Google Shape;582;p22"/>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sp>
        <p:nvSpPr>
          <p:cNvPr id="583" name="Google Shape;583;p22"/>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23"/>
          <p:cNvSpPr txBox="1">
            <a:spLocks noGrp="1"/>
          </p:cNvSpPr>
          <p:nvPr>
            <p:ph type="body" idx="4294967295"/>
          </p:nvPr>
        </p:nvSpPr>
        <p:spPr>
          <a:xfrm>
            <a:off x="2490325" y="2899700"/>
            <a:ext cx="20131200" cy="8474700"/>
          </a:xfrm>
          <a:prstGeom prst="rect">
            <a:avLst/>
          </a:prstGeom>
          <a:noFill/>
          <a:ln>
            <a:noFill/>
          </a:ln>
        </p:spPr>
        <p:txBody>
          <a:bodyPr spcFirstLastPara="1" wrap="square" lIns="50800" tIns="50800" rIns="50800" bIns="50800" anchor="t" anchorCtr="0">
            <a:normAutofit lnSpcReduction="10000"/>
          </a:bodyPr>
          <a:lstStyle/>
          <a:p>
            <a:pPr marL="0" lvl="0" indent="0">
              <a:lnSpc>
                <a:spcPct val="100000"/>
              </a:lnSpc>
              <a:spcBef>
                <a:spcPts val="0"/>
              </a:spcBef>
              <a:buClr>
                <a:srgbClr val="000000"/>
              </a:buClr>
              <a:buSzPts val="3600"/>
              <a:buNone/>
            </a:pPr>
            <a:r>
              <a:rPr lang="en-US" sz="4000" b="1" dirty="0"/>
              <a:t>2. </a:t>
            </a:r>
            <a:r>
              <a:rPr lang="el-GR" b="1" dirty="0"/>
              <a:t>Μπράιγ</a:t>
            </a:r>
            <a:endParaRPr sz="4000" dirty="0"/>
          </a:p>
          <a:p>
            <a:pPr marL="0" lvl="0" indent="0">
              <a:lnSpc>
                <a:spcPct val="100000"/>
              </a:lnSpc>
              <a:spcBef>
                <a:spcPts val="1800"/>
              </a:spcBef>
              <a:buClr>
                <a:srgbClr val="000000"/>
              </a:buClr>
              <a:buSzPts val="3600"/>
              <a:buNone/>
            </a:pPr>
            <a:r>
              <a:rPr lang="el-GR" dirty="0"/>
              <a:t>Η γραφή Braille δεν θεωρείται γλώσσα, αλλά μάλλον ένα απτικό σύστημα γραφής που χρησιμοποιείται από τυφλούς ή άτομα με προβλήματα όρασης για να διαβάζουν και να γράφουν. Το Braille είναι ένα απτικό σύστημα που αποτελείται από ανυψωμένες κουκκίδες που φαίνονται απτικά, που χρησιμοποιούνται από άτομα με μειωμένη ή περιορισμένη όραση. Δεν είναι όλα τα άτομα με προβλήματα όρασης σε θέση να κατανοήσουν και να ερμηνεύσουν τη γραφή Braille. Τα άτομα που μπορούν να διαβάσουν και να γράψουν χρησιμοποιώντας Braille μπορούν να αναγνωριστούν ως χρήστες Braille. Είναι σημαντικό να σημειωθεί ότι η ικανότητα ανάγνωσης Braille δεν είναι αποκλειστική για τους τυφλούς</a:t>
            </a:r>
            <a:r>
              <a:rPr lang="en-US" sz="4000" dirty="0"/>
              <a:t>. </a:t>
            </a:r>
            <a:endParaRPr sz="4000" dirty="0"/>
          </a:p>
          <a:p>
            <a:pPr marL="0" lvl="0" indent="0">
              <a:lnSpc>
                <a:spcPct val="100000"/>
              </a:lnSpc>
              <a:spcBef>
                <a:spcPts val="1800"/>
              </a:spcBef>
              <a:buClr>
                <a:srgbClr val="000000"/>
              </a:buClr>
              <a:buSzPts val="3600"/>
              <a:buNone/>
            </a:pPr>
            <a:r>
              <a:rPr lang="el-GR" dirty="0"/>
              <a:t>Επομένως, θα πρέπει να αποφεύγουμε να κάνουμε υποθέσεις σχετικά με την όραση ενός ατόμου αποκλειστικά με βάση την ικανότητά του να διαβάζει Braille. Η πράξη μετατροπής γραπτού κειμένου σε γραφή Braille αναφέρεται ως «μεταγραφή» και όχι ως «μετάφραση». Η τεχνική δημιουργίας ενός ανάγλυφου σχεδίου σε μια επιφάνεια είναι γνωστή ως ανάγλυφο</a:t>
            </a:r>
            <a:r>
              <a:rPr lang="en-US" sz="4000" dirty="0"/>
              <a:t>.</a:t>
            </a:r>
            <a:endParaRPr sz="4000" dirty="0"/>
          </a:p>
        </p:txBody>
      </p:sp>
      <p:sp>
        <p:nvSpPr>
          <p:cNvPr id="589" name="Google Shape;589;p23"/>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sp>
        <p:nvSpPr>
          <p:cNvPr id="590" name="Google Shape;590;p23"/>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24"/>
          <p:cNvSpPr txBox="1">
            <a:spLocks noGrp="1"/>
          </p:cNvSpPr>
          <p:nvPr>
            <p:ph type="body" idx="4294967295"/>
          </p:nvPr>
        </p:nvSpPr>
        <p:spPr>
          <a:xfrm>
            <a:off x="2528650" y="2822650"/>
            <a:ext cx="19673700" cy="8440800"/>
          </a:xfrm>
          <a:prstGeom prst="rect">
            <a:avLst/>
          </a:prstGeom>
          <a:noFill/>
          <a:ln>
            <a:noFill/>
          </a:ln>
        </p:spPr>
        <p:txBody>
          <a:bodyPr spcFirstLastPara="1" wrap="square" lIns="50800" tIns="50800" rIns="50800" bIns="50800" anchor="t" anchorCtr="0">
            <a:normAutofit fontScale="62500" lnSpcReduction="20000"/>
          </a:bodyPr>
          <a:lstStyle/>
          <a:p>
            <a:pPr marL="0" lvl="0" indent="0">
              <a:lnSpc>
                <a:spcPct val="100000"/>
              </a:lnSpc>
              <a:spcBef>
                <a:spcPts val="0"/>
              </a:spcBef>
              <a:buClr>
                <a:srgbClr val="000000"/>
              </a:buClr>
              <a:buSzPct val="62500"/>
              <a:buNone/>
            </a:pPr>
            <a:r>
              <a:rPr lang="en-US" sz="6400" b="1" dirty="0"/>
              <a:t>3. </a:t>
            </a:r>
            <a:r>
              <a:rPr lang="el-GR" sz="6400" b="1" dirty="0"/>
              <a:t>Η διάκριση μεταξύ υποτιτλισμού και μεταγραφής</a:t>
            </a:r>
            <a:endParaRPr sz="6400" dirty="0"/>
          </a:p>
          <a:p>
            <a:pPr marL="0" lvl="0" indent="0">
              <a:lnSpc>
                <a:spcPct val="100000"/>
              </a:lnSpc>
              <a:spcBef>
                <a:spcPts val="1800"/>
              </a:spcBef>
              <a:buClr>
                <a:srgbClr val="000000"/>
              </a:buClr>
              <a:buSzPct val="62500"/>
              <a:buNone/>
            </a:pPr>
            <a:r>
              <a:rPr lang="el-GR" sz="6400" dirty="0"/>
              <a:t>Οι υπότιτλοι και οι μεταγραφές μπορεί να εμφανίζονται ως κείμενο στο κάτω μέρος της οθόνης και να αντιπροσωπεύουν ομιλία, αλλά δεν είναι το ίδιο πράγμα</a:t>
            </a:r>
            <a:r>
              <a:rPr lang="en-US" sz="6400" dirty="0"/>
              <a:t>.</a:t>
            </a:r>
            <a:endParaRPr sz="6400" dirty="0"/>
          </a:p>
          <a:p>
            <a:pPr marL="0" lvl="0" indent="0">
              <a:lnSpc>
                <a:spcPct val="100000"/>
              </a:lnSpc>
              <a:spcBef>
                <a:spcPts val="1800"/>
              </a:spcBef>
              <a:buClr>
                <a:srgbClr val="000000"/>
              </a:buClr>
              <a:buSzPct val="62500"/>
              <a:buNone/>
            </a:pPr>
            <a:r>
              <a:rPr lang="el-GR" sz="6400" dirty="0"/>
              <a:t>Οι μεταγραφές είναι ιδιαίτερα επωφελείς για τα άτομα με προβλήματα ακοής, καθώς παρέχουν λεπτομέρειες σχετικά με τους ήχους του περιβάλλοντος, την αναγνώριση των ηχείων, την περιγραφή της μουσικής και άλλες σχετικές πληροφορίες</a:t>
            </a:r>
            <a:r>
              <a:rPr lang="en-US" sz="6400" dirty="0"/>
              <a:t>.</a:t>
            </a:r>
            <a:endParaRPr sz="6400" dirty="0"/>
          </a:p>
          <a:p>
            <a:pPr marL="0" lvl="0" indent="0">
              <a:lnSpc>
                <a:spcPct val="100000"/>
              </a:lnSpc>
              <a:spcBef>
                <a:spcPts val="1800"/>
              </a:spcBef>
              <a:buClr>
                <a:srgbClr val="000000"/>
              </a:buClr>
              <a:buSzPct val="62500"/>
              <a:buNone/>
            </a:pPr>
            <a:r>
              <a:rPr lang="el-GR" sz="6400" dirty="0"/>
              <a:t>Οι υπότιτλοι έχουν σχεδιαστεί για θεατές που μπορούν να ακούσουν, αλλά δεν μπορούν να καταλάβουν τη γλώσσα που ομιλείται στο βίντεο, όπως σε ξενόγλωσσες ταινίες. Παρέχουν μόνο ομιλία</a:t>
            </a:r>
            <a:r>
              <a:rPr lang="en-US" sz="6400" dirty="0"/>
              <a:t>.</a:t>
            </a:r>
            <a:endParaRPr sz="6400" dirty="0"/>
          </a:p>
          <a:p>
            <a:pPr marL="0" lvl="0" indent="0">
              <a:lnSpc>
                <a:spcPct val="100000"/>
              </a:lnSpc>
              <a:spcBef>
                <a:spcPts val="1800"/>
              </a:spcBef>
              <a:buClr>
                <a:srgbClr val="000000"/>
              </a:buClr>
              <a:buSzPct val="62500"/>
              <a:buNone/>
            </a:pPr>
            <a:r>
              <a:rPr lang="el-GR" sz="6400" dirty="0"/>
              <a:t>Υπάρχουν δύο τύποι υπότιτλων: ανοιχτοί υπότιτλοι και κλειστοί υπότιτλοι. Ο θεατής έχει την επιλογή να απενεργοποιήσει τους υπότιτλους, αλλά οι ανοιχτοί υπότιτλοι περιλαμβάνονται μόνιμα στην ταινία και δεν μπορούν να απενεργοποιηθούν. Οι προσβάσιμες συναντήσεις περιλαμβάνουν ζωντανές μεταγραφές, οι οποίες μπορούν να παρέχονται είτε εξ αποστάσεως είτε επί τόπου. Είναι σημαντικό να λάβετε υπόψη όλες αυτές τις διακρίσεις όταν χρησιμοποιείτε αυτές τις φράσεις</a:t>
            </a:r>
            <a:r>
              <a:rPr lang="en-US" sz="6400" dirty="0"/>
              <a:t>.</a:t>
            </a:r>
            <a:endParaRPr sz="6400" dirty="0"/>
          </a:p>
          <a:p>
            <a:pPr marL="0" lvl="0" indent="0" algn="l" rtl="0">
              <a:lnSpc>
                <a:spcPct val="100000"/>
              </a:lnSpc>
              <a:spcBef>
                <a:spcPts val="1800"/>
              </a:spcBef>
              <a:spcAft>
                <a:spcPts val="0"/>
              </a:spcAft>
              <a:buClr>
                <a:srgbClr val="000000"/>
              </a:buClr>
              <a:buSzPct val="100000"/>
              <a:buFont typeface="Helvetica Neue"/>
              <a:buNone/>
            </a:pPr>
            <a:endParaRPr sz="3200" dirty="0"/>
          </a:p>
        </p:txBody>
      </p:sp>
      <p:sp>
        <p:nvSpPr>
          <p:cNvPr id="596" name="Google Shape;596;p24"/>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sp>
        <p:nvSpPr>
          <p:cNvPr id="597" name="Google Shape;597;p24"/>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E2E7"/>
        </a:solidFill>
        <a:effectLst/>
      </p:bgPr>
    </p:bg>
    <p:spTree>
      <p:nvGrpSpPr>
        <p:cNvPr id="1" name="Shape 402"/>
        <p:cNvGrpSpPr/>
        <p:nvPr/>
      </p:nvGrpSpPr>
      <p:grpSpPr>
        <a:xfrm>
          <a:off x="0" y="0"/>
          <a:ext cx="0" cy="0"/>
          <a:chOff x="0" y="0"/>
          <a:chExt cx="0" cy="0"/>
        </a:xfrm>
      </p:grpSpPr>
      <p:sp>
        <p:nvSpPr>
          <p:cNvPr id="403" name="Google Shape;403;g2ed470bbc4d_0_131"/>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a:bodyPr>
          <a:lstStyle/>
          <a:p>
            <a:pPr lvl="0" algn="l">
              <a:buClr>
                <a:srgbClr val="000000"/>
              </a:buClr>
              <a:buSzPts val="8500"/>
            </a:pPr>
            <a:r>
              <a:rPr lang="el-GR" dirty="0">
                <a:latin typeface="Lexend Medium"/>
                <a:ea typeface="Lexend Medium"/>
                <a:cs typeface="Lexend Medium"/>
                <a:sym typeface="Lexend Medium"/>
              </a:rPr>
              <a:t>Στόχοι</a:t>
            </a:r>
            <a:endParaRPr dirty="0">
              <a:latin typeface="Lexend Medium"/>
              <a:ea typeface="Lexend Medium"/>
              <a:cs typeface="Lexend Medium"/>
              <a:sym typeface="Lexend Medium"/>
            </a:endParaRPr>
          </a:p>
        </p:txBody>
      </p:sp>
      <p:sp>
        <p:nvSpPr>
          <p:cNvPr id="404" name="Google Shape;404;g2ed470bbc4d_0_131"/>
          <p:cNvSpPr txBox="1">
            <a:spLocks noGrp="1"/>
          </p:cNvSpPr>
          <p:nvPr>
            <p:ph type="body" idx="4294967295"/>
          </p:nvPr>
        </p:nvSpPr>
        <p:spPr>
          <a:xfrm>
            <a:off x="2638025" y="2683450"/>
            <a:ext cx="20104200" cy="6970800"/>
          </a:xfrm>
          <a:prstGeom prst="rect">
            <a:avLst/>
          </a:prstGeom>
          <a:noFill/>
          <a:ln>
            <a:noFill/>
          </a:ln>
        </p:spPr>
        <p:txBody>
          <a:bodyPr spcFirstLastPara="1" wrap="square" lIns="50800" tIns="50800" rIns="50800" bIns="50800" anchor="t" anchorCtr="0">
            <a:noAutofit/>
          </a:bodyPr>
          <a:lstStyle/>
          <a:p>
            <a:pPr marL="0" lvl="0" indent="0">
              <a:lnSpc>
                <a:spcPct val="170000"/>
              </a:lnSpc>
              <a:spcBef>
                <a:spcPts val="0"/>
              </a:spcBef>
              <a:buClr>
                <a:srgbClr val="000000"/>
              </a:buClr>
              <a:buNone/>
            </a:pPr>
            <a:r>
              <a:rPr lang="el-GR" dirty="0"/>
              <a:t>Στο τέλος του μαθήματος, οι μαθητές θα είναι σε θέση να:</a:t>
            </a:r>
            <a:r>
              <a:rPr lang="en-US" sz="4000" dirty="0"/>
              <a:t>:</a:t>
            </a:r>
            <a:endParaRPr sz="4000" dirty="0"/>
          </a:p>
          <a:p>
            <a:pPr marL="1371600" lvl="0" indent="-457200" algn="just">
              <a:lnSpc>
                <a:spcPct val="110000"/>
              </a:lnSpc>
              <a:spcBef>
                <a:spcPts val="100"/>
              </a:spcBef>
              <a:buFont typeface="Calibri"/>
              <a:buChar char="•"/>
            </a:pPr>
            <a:r>
              <a:rPr lang="el-GR" dirty="0"/>
              <a:t>αναγνωρίζουν γενικές έννοιες σχετικά με τη λεκτική επικοινωνία</a:t>
            </a:r>
            <a:r>
              <a:rPr lang="en-US" sz="4000" dirty="0"/>
              <a:t>;</a:t>
            </a:r>
            <a:endParaRPr sz="4000" dirty="0"/>
          </a:p>
          <a:p>
            <a:pPr marL="1371600" lvl="0" indent="-457200" algn="just">
              <a:lnSpc>
                <a:spcPct val="110000"/>
              </a:lnSpc>
              <a:spcBef>
                <a:spcPts val="0"/>
              </a:spcBef>
              <a:buFont typeface="Calibri"/>
              <a:buChar char="•"/>
            </a:pPr>
            <a:r>
              <a:rPr lang="el-GR" dirty="0"/>
              <a:t>Εμφάνιση του ρόλου και των ιδιοτήτων της λέξης</a:t>
            </a:r>
            <a:r>
              <a:rPr lang="en-US" sz="4000" dirty="0"/>
              <a:t>;</a:t>
            </a:r>
            <a:endParaRPr sz="4000" dirty="0"/>
          </a:p>
          <a:p>
            <a:pPr marL="1371600" lvl="0" indent="-457200" algn="just">
              <a:lnSpc>
                <a:spcPct val="110000"/>
              </a:lnSpc>
              <a:spcBef>
                <a:spcPts val="0"/>
              </a:spcBef>
              <a:buFont typeface="Calibri"/>
              <a:buChar char="•"/>
            </a:pPr>
            <a:r>
              <a:rPr lang="el-GR" dirty="0"/>
              <a:t>χρησιμοποιούν γλώσσα που περιλαμβάνει άτομα με ειδικές ανάγκες</a:t>
            </a:r>
            <a:r>
              <a:rPr lang="en-US" sz="4000" dirty="0"/>
              <a:t>;</a:t>
            </a:r>
            <a:endParaRPr sz="4000" dirty="0"/>
          </a:p>
          <a:p>
            <a:pPr marL="1371600" lvl="0" indent="-457200" algn="just">
              <a:lnSpc>
                <a:spcPct val="110000"/>
              </a:lnSpc>
              <a:spcBef>
                <a:spcPts val="0"/>
              </a:spcBef>
              <a:buFont typeface="Calibri"/>
              <a:buChar char="•"/>
            </a:pPr>
            <a:r>
              <a:rPr lang="el-GR" dirty="0"/>
              <a:t>Πρακτικές αρχές συμπεριληπτικής λεκτικής επικοινωνίας</a:t>
            </a:r>
            <a:r>
              <a:rPr lang="en-US" sz="4000" dirty="0"/>
              <a:t>;</a:t>
            </a:r>
            <a:endParaRPr sz="4000" dirty="0"/>
          </a:p>
          <a:p>
            <a:pPr marL="1371600" lvl="0" indent="-457200" algn="just">
              <a:lnSpc>
                <a:spcPct val="110000"/>
              </a:lnSpc>
              <a:spcBef>
                <a:spcPts val="0"/>
              </a:spcBef>
              <a:buFont typeface="Calibri"/>
              <a:buChar char="•"/>
            </a:pPr>
            <a:r>
              <a:rPr lang="el-GR" dirty="0"/>
              <a:t>Επιλογή κατάλληλων λέξεων στην επικοινωνία με άτομα με ειδικές ανάγκες</a:t>
            </a:r>
            <a:r>
              <a:rPr lang="en-US" sz="4000" dirty="0"/>
              <a:t>;</a:t>
            </a:r>
            <a:endParaRPr sz="4000" dirty="0"/>
          </a:p>
          <a:p>
            <a:pPr marL="1371600" lvl="0" indent="-457200" algn="just">
              <a:lnSpc>
                <a:spcPct val="110000"/>
              </a:lnSpc>
              <a:spcBef>
                <a:spcPts val="0"/>
              </a:spcBef>
              <a:buFont typeface="Calibri"/>
              <a:buChar char="•"/>
            </a:pPr>
            <a:r>
              <a:rPr lang="el-GR" dirty="0"/>
              <a:t>παραδειγματίζουν λεκτικές τεχνικές που δυσκολεύουν την επικοινωνία (οπότε ΟΧΙ)</a:t>
            </a:r>
            <a:r>
              <a:rPr lang="en-US" sz="4000" dirty="0"/>
              <a:t>,</a:t>
            </a:r>
            <a:endParaRPr sz="4000" dirty="0"/>
          </a:p>
          <a:p>
            <a:pPr marL="1371600" lvl="0" indent="-457200" algn="just">
              <a:lnSpc>
                <a:spcPct val="110000"/>
              </a:lnSpc>
              <a:spcBef>
                <a:spcPts val="0"/>
              </a:spcBef>
              <a:buFont typeface="Calibri"/>
              <a:buChar char="•"/>
            </a:pPr>
            <a:r>
              <a:rPr lang="el-GR" dirty="0"/>
              <a:t>αποτελούν παράδειγμα λεκτικών τεχνικών που κάνουν την επικοινωνία πιο αποτελεσματική (οπότε ΝΑΙ)</a:t>
            </a:r>
            <a:r>
              <a:rPr lang="en-US" sz="4000" dirty="0"/>
              <a:t>;</a:t>
            </a:r>
            <a:endParaRPr sz="4000" dirty="0"/>
          </a:p>
          <a:p>
            <a:pPr marL="1371600" lvl="0" indent="-457200" algn="just">
              <a:lnSpc>
                <a:spcPct val="110000"/>
              </a:lnSpc>
              <a:spcBef>
                <a:spcPts val="0"/>
              </a:spcBef>
              <a:buFont typeface="Calibri"/>
              <a:buChar char="•"/>
            </a:pPr>
            <a:r>
              <a:rPr lang="el-GR" dirty="0"/>
              <a:t>Αναθεωρήστε τις έννοιες της θεωρίας επικοινωνίας για να βελτιώσετε τη δική τους επικοινωνία</a:t>
            </a:r>
            <a:r>
              <a:rPr lang="en-US" sz="4000" dirty="0"/>
              <a:t>;</a:t>
            </a:r>
            <a:endParaRPr sz="4000" dirty="0"/>
          </a:p>
          <a:p>
            <a:pPr marL="1371600" lvl="0" indent="-457200" algn="just">
              <a:lnSpc>
                <a:spcPct val="110000"/>
              </a:lnSpc>
              <a:spcBef>
                <a:spcPts val="0"/>
              </a:spcBef>
              <a:buFont typeface="Calibri"/>
              <a:buChar char="•"/>
            </a:pPr>
            <a:r>
              <a:rPr lang="el-GR" dirty="0"/>
              <a:t>Συνειδητοποιήστε τις επικοινωνιακές καταστάσεις στις οποίες χρησιμοποιούμε τις ιδιότητες της λέξης</a:t>
            </a:r>
            <a:r>
              <a:rPr lang="en-US" sz="4000" dirty="0"/>
              <a:t>;</a:t>
            </a:r>
            <a:endParaRPr sz="4000" dirty="0"/>
          </a:p>
          <a:p>
            <a:pPr marL="1371600" lvl="0" indent="-457200" algn="just">
              <a:lnSpc>
                <a:spcPct val="110000"/>
              </a:lnSpc>
              <a:spcBef>
                <a:spcPts val="0"/>
              </a:spcBef>
              <a:buFont typeface="Calibri"/>
              <a:buChar char="•"/>
            </a:pPr>
            <a:r>
              <a:rPr lang="el-GR" dirty="0"/>
              <a:t>επικαιροποίηση ευνοϊκών και δυσμενών τεχνικών που είναι χρήσιμες στη διαδικασία επικοινωνίας</a:t>
            </a:r>
            <a:r>
              <a:rPr lang="en-US" sz="4000" dirty="0"/>
              <a:t>.</a:t>
            </a:r>
            <a:endParaRPr sz="4000" dirty="0"/>
          </a:p>
        </p:txBody>
      </p:sp>
      <p:pic>
        <p:nvPicPr>
          <p:cNvPr id="405" name="Google Shape;405;g2ed470bbc4d_0_131"/>
          <p:cNvPicPr preferRelativeResize="0"/>
          <p:nvPr/>
        </p:nvPicPr>
        <p:blipFill rotWithShape="1">
          <a:blip r:embed="rId3">
            <a:alphaModFix/>
          </a:blip>
          <a:srcRect/>
          <a:stretch/>
        </p:blipFill>
        <p:spPr>
          <a:xfrm rot="7839708">
            <a:off x="1290729" y="6033312"/>
            <a:ext cx="2067342" cy="1922625"/>
          </a:xfrm>
          <a:prstGeom prst="rect">
            <a:avLst/>
          </a:prstGeom>
          <a:noFill/>
          <a:ln>
            <a:noFill/>
          </a:ln>
        </p:spPr>
      </p:pic>
      <p:sp>
        <p:nvSpPr>
          <p:cNvPr id="406" name="Google Shape;406;g2ed470bbc4d_0_131"/>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5"/>
          <p:cNvSpPr txBox="1">
            <a:spLocks noGrp="1"/>
          </p:cNvSpPr>
          <p:nvPr>
            <p:ph type="body" idx="4294967295"/>
          </p:nvPr>
        </p:nvSpPr>
        <p:spPr>
          <a:xfrm>
            <a:off x="11252050" y="2888850"/>
            <a:ext cx="11369400" cy="8255700"/>
          </a:xfrm>
          <a:prstGeom prst="rect">
            <a:avLst/>
          </a:prstGeom>
          <a:noFill/>
          <a:ln>
            <a:noFill/>
          </a:ln>
        </p:spPr>
        <p:txBody>
          <a:bodyPr spcFirstLastPara="1" wrap="square" lIns="50800" tIns="50800" rIns="50800" bIns="50800" anchor="t" anchorCtr="0">
            <a:noAutofit/>
          </a:bodyPr>
          <a:lstStyle/>
          <a:p>
            <a:pPr marL="0" lvl="0" indent="0">
              <a:lnSpc>
                <a:spcPct val="100000"/>
              </a:lnSpc>
              <a:spcBef>
                <a:spcPts val="0"/>
              </a:spcBef>
              <a:buClr>
                <a:srgbClr val="000000"/>
              </a:buClr>
              <a:buSzPts val="5500"/>
              <a:buNone/>
            </a:pPr>
            <a:r>
              <a:rPr lang="en-US" sz="4000" b="1" dirty="0"/>
              <a:t>4. </a:t>
            </a:r>
            <a:r>
              <a:rPr lang="el-GR" b="1" dirty="0"/>
              <a:t>Κοινότητα κωφών</a:t>
            </a:r>
            <a:endParaRPr sz="4000" dirty="0"/>
          </a:p>
          <a:p>
            <a:pPr marL="0" lvl="0" indent="0">
              <a:lnSpc>
                <a:spcPct val="100000"/>
              </a:lnSpc>
              <a:spcBef>
                <a:spcPts val="1800"/>
              </a:spcBef>
              <a:buClr>
                <a:srgbClr val="000000"/>
              </a:buClr>
              <a:buSzPts val="5500"/>
              <a:buNone/>
            </a:pPr>
            <a:r>
              <a:rPr lang="el-GR" dirty="0"/>
              <a:t>Η φράση «είμαι κωφός» χρησιμοποιείται συχνά από εκείνους που υπερηφανεύονται ότι είναι μέρος της «κοινότητας κωφών». Αντιλαμβάνονται τους εαυτούς τους ως ξεχωριστή πολιτιστική και γλωσσική μειονότητα, χρησιμοποιώντας τη νοηματική γλώσσα ως κυρίαρχο μέσο επικοινωνίας και κατέχοντας συγκρίσιμες αρχές</a:t>
            </a:r>
            <a:r>
              <a:rPr lang="en-US" sz="4000" dirty="0"/>
              <a:t>. </a:t>
            </a:r>
            <a:endParaRPr sz="4000" dirty="0"/>
          </a:p>
          <a:p>
            <a:pPr marL="0" lvl="0" indent="0">
              <a:lnSpc>
                <a:spcPct val="100000"/>
              </a:lnSpc>
              <a:spcBef>
                <a:spcPts val="1800"/>
              </a:spcBef>
              <a:buClr>
                <a:srgbClr val="000000"/>
              </a:buClr>
              <a:buSzPts val="5500"/>
              <a:buNone/>
            </a:pPr>
            <a:r>
              <a:rPr lang="el-GR" dirty="0"/>
              <a:t>Ωστόσο, η πρακτική των Ηνωμένων Εθνών δεν είναι να κεφαλαιοποιούν τους όρους «κωφή» ή «κοινότητα κωφών».</a:t>
            </a:r>
            <a:endParaRPr dirty="0"/>
          </a:p>
        </p:txBody>
      </p:sp>
      <p:sp>
        <p:nvSpPr>
          <p:cNvPr id="603" name="Google Shape;603;p25"/>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pic>
        <p:nvPicPr>
          <p:cNvPr id="604" name="Google Shape;604;p25"/>
          <p:cNvPicPr preferRelativeResize="0"/>
          <p:nvPr/>
        </p:nvPicPr>
        <p:blipFill>
          <a:blip r:embed="rId3">
            <a:alphaModFix/>
          </a:blip>
          <a:stretch>
            <a:fillRect/>
          </a:stretch>
        </p:blipFill>
        <p:spPr>
          <a:xfrm>
            <a:off x="2349075" y="3041250"/>
            <a:ext cx="7944775" cy="7944775"/>
          </a:xfrm>
          <a:prstGeom prst="rect">
            <a:avLst/>
          </a:prstGeom>
          <a:noFill/>
          <a:ln>
            <a:noFill/>
          </a:ln>
        </p:spPr>
      </p:pic>
      <p:sp>
        <p:nvSpPr>
          <p:cNvPr id="605" name="Google Shape;605;p25"/>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6"/>
          <p:cNvSpPr txBox="1">
            <a:spLocks noGrp="1"/>
          </p:cNvSpPr>
          <p:nvPr>
            <p:ph type="body" idx="4294967295"/>
          </p:nvPr>
        </p:nvSpPr>
        <p:spPr>
          <a:xfrm>
            <a:off x="2701050" y="3003850"/>
            <a:ext cx="18817500" cy="8283000"/>
          </a:xfrm>
          <a:prstGeom prst="rect">
            <a:avLst/>
          </a:prstGeom>
          <a:noFill/>
          <a:ln>
            <a:noFill/>
          </a:ln>
        </p:spPr>
        <p:txBody>
          <a:bodyPr spcFirstLastPara="1" wrap="square" lIns="50800" tIns="50800" rIns="50800" bIns="50800" anchor="t" anchorCtr="0">
            <a:noAutofit/>
          </a:bodyPr>
          <a:lstStyle/>
          <a:p>
            <a:pPr marL="0" lvl="0" indent="0">
              <a:lnSpc>
                <a:spcPct val="100000"/>
              </a:lnSpc>
              <a:spcBef>
                <a:spcPts val="0"/>
              </a:spcBef>
              <a:buClr>
                <a:srgbClr val="000000"/>
              </a:buClr>
              <a:buSzPts val="5500"/>
              <a:buNone/>
            </a:pPr>
            <a:r>
              <a:rPr lang="en-US" sz="4000" b="1" dirty="0"/>
              <a:t>5. </a:t>
            </a:r>
            <a:r>
              <a:rPr lang="el-GR" b="1" dirty="0"/>
              <a:t>Άτομα που έχουν προβλήματα ακοής και όρασης</a:t>
            </a:r>
            <a:endParaRPr sz="4000" dirty="0"/>
          </a:p>
          <a:p>
            <a:pPr marL="0" lvl="0" indent="0">
              <a:lnSpc>
                <a:spcPct val="100000"/>
              </a:lnSpc>
              <a:spcBef>
                <a:spcPts val="1800"/>
              </a:spcBef>
              <a:buClr>
                <a:srgbClr val="000000"/>
              </a:buClr>
              <a:buSzPts val="5500"/>
              <a:buNone/>
            </a:pPr>
            <a:r>
              <a:rPr lang="el-GR" dirty="0"/>
              <a:t>Τα άτομα με κώφωση αντιπροσωπεύουν μια ποικιλόμορφη ομάδα ανθρώπων που αντιμετωπίζουν σημαντικές αισθητηριακές διαταραχές, συμπεριλαμβανομένης τόσο της τύφλωσης όσο και της κώφωσης</a:t>
            </a:r>
            <a:r>
              <a:rPr lang="en-US" sz="4000" dirty="0"/>
              <a:t>. </a:t>
            </a:r>
            <a:endParaRPr sz="4000" dirty="0"/>
          </a:p>
          <a:p>
            <a:pPr marL="0" lvl="0" indent="0">
              <a:lnSpc>
                <a:spcPct val="100000"/>
              </a:lnSpc>
              <a:spcBef>
                <a:spcPts val="1800"/>
              </a:spcBef>
              <a:buClr>
                <a:srgbClr val="000000"/>
              </a:buClr>
              <a:buSzPts val="5500"/>
              <a:buNone/>
            </a:pPr>
            <a:r>
              <a:rPr lang="el-GR" dirty="0"/>
              <a:t>Στα Ηνωμένα Έθνη, προτιμάται ο όρος «κώφωση»</a:t>
            </a:r>
            <a:r>
              <a:rPr lang="en-US" sz="4000" dirty="0"/>
              <a:t>. </a:t>
            </a:r>
            <a:endParaRPr sz="4000" dirty="0"/>
          </a:p>
          <a:p>
            <a:pPr marL="0" lvl="0" indent="0" algn="l" rtl="0">
              <a:lnSpc>
                <a:spcPct val="100000"/>
              </a:lnSpc>
              <a:spcBef>
                <a:spcPts val="1800"/>
              </a:spcBef>
              <a:spcAft>
                <a:spcPts val="0"/>
              </a:spcAft>
              <a:buClr>
                <a:srgbClr val="000000"/>
              </a:buClr>
              <a:buSzPts val="5500"/>
              <a:buFont typeface="Helvetica Neue"/>
              <a:buNone/>
            </a:pPr>
            <a:endParaRPr dirty="0"/>
          </a:p>
        </p:txBody>
      </p:sp>
      <p:sp>
        <p:nvSpPr>
          <p:cNvPr id="611" name="Google Shape;611;p26"/>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pic>
        <p:nvPicPr>
          <p:cNvPr id="612" name="Google Shape;612;p26"/>
          <p:cNvPicPr preferRelativeResize="0"/>
          <p:nvPr/>
        </p:nvPicPr>
        <p:blipFill>
          <a:blip r:embed="rId3">
            <a:alphaModFix/>
          </a:blip>
          <a:stretch>
            <a:fillRect/>
          </a:stretch>
        </p:blipFill>
        <p:spPr>
          <a:xfrm>
            <a:off x="6191250" y="6691453"/>
            <a:ext cx="10957000" cy="6795951"/>
          </a:xfrm>
          <a:prstGeom prst="rect">
            <a:avLst/>
          </a:prstGeom>
          <a:noFill/>
          <a:ln>
            <a:noFill/>
          </a:ln>
        </p:spPr>
      </p:pic>
      <p:sp>
        <p:nvSpPr>
          <p:cNvPr id="613" name="Google Shape;613;p26"/>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12"/>
                                        </p:tgtEl>
                                        <p:attrNameLst>
                                          <p:attrName>style.visibility</p:attrName>
                                        </p:attrNameLst>
                                      </p:cBhvr>
                                      <p:to>
                                        <p:strVal val="visible"/>
                                      </p:to>
                                    </p:set>
                                    <p:anim calcmode="lin" valueType="num">
                                      <p:cBhvr additive="base">
                                        <p:cTn id="7" dur="2600"/>
                                        <p:tgtEl>
                                          <p:spTgt spid="612"/>
                                        </p:tgtEl>
                                        <p:attrNameLst>
                                          <p:attrName>ppt_w</p:attrName>
                                        </p:attrNameLst>
                                      </p:cBhvr>
                                      <p:tavLst>
                                        <p:tav tm="0">
                                          <p:val>
                                            <p:strVal val="0"/>
                                          </p:val>
                                        </p:tav>
                                        <p:tav tm="100000">
                                          <p:val>
                                            <p:strVal val="#ppt_w"/>
                                          </p:val>
                                        </p:tav>
                                      </p:tavLst>
                                    </p:anim>
                                    <p:anim calcmode="lin" valueType="num">
                                      <p:cBhvr additive="base">
                                        <p:cTn id="8" dur="2600"/>
                                        <p:tgtEl>
                                          <p:spTgt spid="61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27"/>
          <p:cNvSpPr txBox="1">
            <a:spLocks noGrp="1"/>
          </p:cNvSpPr>
          <p:nvPr>
            <p:ph type="body" idx="4294967295"/>
          </p:nvPr>
        </p:nvSpPr>
        <p:spPr>
          <a:xfrm>
            <a:off x="2413700" y="2839950"/>
            <a:ext cx="19903500" cy="9228600"/>
          </a:xfrm>
          <a:prstGeom prst="rect">
            <a:avLst/>
          </a:prstGeom>
          <a:noFill/>
          <a:ln>
            <a:noFill/>
          </a:ln>
        </p:spPr>
        <p:txBody>
          <a:bodyPr spcFirstLastPara="1" wrap="square" lIns="50800" tIns="50800" rIns="50800" bIns="50800" anchor="t" anchorCtr="0">
            <a:noAutofit/>
          </a:bodyPr>
          <a:lstStyle/>
          <a:p>
            <a:pPr marL="0" lvl="0" indent="0">
              <a:lnSpc>
                <a:spcPct val="100000"/>
              </a:lnSpc>
              <a:spcBef>
                <a:spcPts val="0"/>
              </a:spcBef>
              <a:buClr>
                <a:srgbClr val="000000"/>
              </a:buClr>
              <a:buNone/>
            </a:pPr>
            <a:r>
              <a:rPr lang="en-US" sz="4000" b="1" dirty="0"/>
              <a:t>6. </a:t>
            </a:r>
            <a:r>
              <a:rPr lang="el-GR" b="1" dirty="0"/>
              <a:t>Δήλωση και όραμα</a:t>
            </a:r>
            <a:endParaRPr sz="4000" dirty="0"/>
          </a:p>
          <a:p>
            <a:pPr marL="0" lvl="0" indent="0">
              <a:lnSpc>
                <a:spcPct val="100000"/>
              </a:lnSpc>
              <a:spcBef>
                <a:spcPts val="1800"/>
              </a:spcBef>
              <a:buClr>
                <a:srgbClr val="000000"/>
              </a:buClr>
              <a:buNone/>
            </a:pPr>
            <a:r>
              <a:rPr lang="el-GR" dirty="0"/>
              <a:t>Τα άτομα με αναπηρία έχουν το δικαίωμα να επιλέξουν εάν θα αποκαλύψουν ή όχι πληροφορίες σχετικά με την κατάσταση αναπηρίας τους. Στο χώρο εργασίας, συνιστάται να αποφεύγεται η χρήση των συμβατικών φράσεων «αποκάλυψη» ή «δήλωση» της αναπηρίας, καθώς αυτές μπορεί να υπονοούν ότι το άτομο αποκαλύπτει ένα εμπιστευτικό θέμα</a:t>
            </a:r>
            <a:r>
              <a:rPr lang="en-US" sz="4000" dirty="0"/>
              <a:t>.</a:t>
            </a:r>
            <a:endParaRPr sz="4000" dirty="0"/>
          </a:p>
          <a:p>
            <a:pPr marL="0" lvl="0" indent="0">
              <a:lnSpc>
                <a:spcPct val="100000"/>
              </a:lnSpc>
              <a:spcBef>
                <a:spcPts val="1800"/>
              </a:spcBef>
              <a:buClr>
                <a:srgbClr val="000000"/>
              </a:buClr>
              <a:buNone/>
            </a:pPr>
            <a:r>
              <a:rPr lang="el-GR" dirty="0"/>
              <a:t>Αποφύγετε τη χρήση της φράσης «ταυτοποίηση ως άτομο με αναπηρία», καθώς αυτό δημιουργεί ανησυχίες σχετικά με την ταυτότητα και την ένταξη. Είναι δυνατόν ένα άτομο να έχει σωματικό ή διανοητικό περιορισμό, αλλά να μην θεωρεί τον εαυτό του άτομο με αναπηρία. Η φράση «επιλέξτε να μοιραστείτε πληροφορίες σχετικά με την αναπηρία / αναπηρία τους» περιγράφει με ακρίβεια την απόφαση που λαμβάνουν οι άνθρωποι να αποκαλύψουν την αναπηρία τους ή τις συγκεκριμένες ανάγκες τους στον εργοδότη ή τους συναδέλφους τους</a:t>
            </a:r>
            <a:r>
              <a:rPr lang="en-US" sz="4000" dirty="0"/>
              <a:t>.</a:t>
            </a:r>
            <a:endParaRPr sz="4000" dirty="0"/>
          </a:p>
        </p:txBody>
      </p:sp>
      <p:sp>
        <p:nvSpPr>
          <p:cNvPr id="619" name="Google Shape;619;p27"/>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sp>
        <p:nvSpPr>
          <p:cNvPr id="620" name="Google Shape;620;p27"/>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28"/>
          <p:cNvSpPr txBox="1">
            <a:spLocks noGrp="1"/>
          </p:cNvSpPr>
          <p:nvPr>
            <p:ph type="body" idx="4294967295"/>
          </p:nvPr>
        </p:nvSpPr>
        <p:spPr>
          <a:xfrm>
            <a:off x="10328525" y="3204925"/>
            <a:ext cx="12402000" cy="84747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5500"/>
              <a:buNone/>
            </a:pPr>
            <a:r>
              <a:rPr lang="en-US" sz="4000" b="1" dirty="0"/>
              <a:t>7. </a:t>
            </a:r>
            <a:r>
              <a:rPr lang="el-GR" b="1" dirty="0"/>
              <a:t>Άτομο με ειδικές ανάγκες</a:t>
            </a:r>
            <a:endParaRPr sz="4000" dirty="0"/>
          </a:p>
          <a:p>
            <a:pPr marL="0" lvl="0" indent="0">
              <a:lnSpc>
                <a:spcPct val="100000"/>
              </a:lnSpc>
              <a:spcBef>
                <a:spcPts val="1800"/>
              </a:spcBef>
              <a:buClr>
                <a:srgbClr val="000000"/>
              </a:buClr>
              <a:buSzPts val="5500"/>
              <a:buNone/>
            </a:pPr>
            <a:r>
              <a:rPr lang="el-GR" dirty="0"/>
              <a:t>Ο όρος "άτομο με ειδικές ανάγκες" προτιμάται σε ορισμένα έθνη. Η εν λόγω φράση πρέπει να διατηρηθεί όταν συζητάμε τους νόμους, τις πολιτικές ή τις οντότητές τους, καθώς αντιπροσωπεύει με ακρίβεια την κατάσταση στο έθνος ή τη συνειδητή απόφαση του συγγραφέα. Εάν κρίνεται απαραίτητο, μπορούν να χρησιμοποιούνται εισαγωγικά, ανάλογα με την περίπτωση. Συνιστάται η χρήση της γλώσσας «πρώτα ο άνθρωπος» στις ιστοσελίδες, τα έγγραφα και τις ομιλίες των Ηνωμένων Εθνών, που αναφέρονται ειδικά στα άτομα ως «άτομα με αναπηρίες».</a:t>
            </a:r>
            <a:endParaRPr dirty="0"/>
          </a:p>
        </p:txBody>
      </p:sp>
      <p:sp>
        <p:nvSpPr>
          <p:cNvPr id="626" name="Google Shape;626;p28"/>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pic>
        <p:nvPicPr>
          <p:cNvPr id="627" name="Google Shape;627;p28"/>
          <p:cNvPicPr preferRelativeResize="0"/>
          <p:nvPr/>
        </p:nvPicPr>
        <p:blipFill rotWithShape="1">
          <a:blip r:embed="rId3">
            <a:alphaModFix/>
          </a:blip>
          <a:srcRect l="23948" t="29541" b="2982"/>
          <a:stretch/>
        </p:blipFill>
        <p:spPr>
          <a:xfrm>
            <a:off x="2460300" y="3275000"/>
            <a:ext cx="6532801" cy="8696627"/>
          </a:xfrm>
          <a:prstGeom prst="rect">
            <a:avLst/>
          </a:prstGeom>
          <a:noFill/>
          <a:ln w="9525" cap="flat" cmpd="sng">
            <a:solidFill>
              <a:srgbClr val="888888"/>
            </a:solidFill>
            <a:prstDash val="solid"/>
            <a:round/>
            <a:headEnd type="none" w="sm" len="sm"/>
            <a:tailEnd type="none" w="sm" len="sm"/>
          </a:ln>
          <a:effectLst>
            <a:outerShdw dist="209550" dir="7680000" algn="bl" rotWithShape="0">
              <a:srgbClr val="888888"/>
            </a:outerShdw>
          </a:effectLst>
        </p:spPr>
      </p:pic>
      <p:sp>
        <p:nvSpPr>
          <p:cNvPr id="628" name="Google Shape;628;p28"/>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29"/>
          <p:cNvSpPr txBox="1">
            <a:spLocks noGrp="1"/>
          </p:cNvSpPr>
          <p:nvPr>
            <p:ph type="body" idx="4294967295"/>
          </p:nvPr>
        </p:nvSpPr>
        <p:spPr>
          <a:xfrm>
            <a:off x="2587025" y="2811775"/>
            <a:ext cx="19672800" cy="9102300"/>
          </a:xfrm>
          <a:prstGeom prst="rect">
            <a:avLst/>
          </a:prstGeom>
          <a:noFill/>
          <a:ln>
            <a:noFill/>
          </a:ln>
        </p:spPr>
        <p:txBody>
          <a:bodyPr spcFirstLastPara="1" wrap="square" lIns="50800" tIns="50800" rIns="50800" bIns="50800" anchor="t" anchorCtr="0">
            <a:noAutofit/>
          </a:bodyPr>
          <a:lstStyle/>
          <a:p>
            <a:pPr marL="0" lvl="0" indent="0">
              <a:lnSpc>
                <a:spcPct val="100000"/>
              </a:lnSpc>
              <a:spcBef>
                <a:spcPts val="0"/>
              </a:spcBef>
              <a:buClr>
                <a:srgbClr val="000000"/>
              </a:buClr>
              <a:buNone/>
            </a:pPr>
            <a:r>
              <a:rPr lang="en-US" sz="4000" b="1" dirty="0"/>
              <a:t>8. </a:t>
            </a:r>
            <a:r>
              <a:rPr lang="el-GR" b="1" dirty="0"/>
              <a:t>Απλοποιημένη αναγνωσιμότητα</a:t>
            </a:r>
            <a:r>
              <a:rPr lang="hu-HU" sz="4000" b="1" dirty="0"/>
              <a:t>.</a:t>
            </a:r>
            <a:endParaRPr sz="4000" dirty="0"/>
          </a:p>
          <a:p>
            <a:pPr marL="0" lvl="0" indent="0">
              <a:lnSpc>
                <a:spcPct val="100000"/>
              </a:lnSpc>
              <a:spcBef>
                <a:spcPts val="1800"/>
              </a:spcBef>
              <a:buClr>
                <a:srgbClr val="000000"/>
              </a:buClr>
              <a:buNone/>
            </a:pPr>
            <a:r>
              <a:rPr lang="el-GR" dirty="0"/>
              <a:t>Το Easy Read είναι μια μορφή σχεδιασμένη ειδικά για άτομα με νοητική αναπηρία ή για άτομα που δυσκολεύονται να κατανοήσουν γραπτές πληροφορίες</a:t>
            </a:r>
            <a:r>
              <a:rPr lang="en-US" sz="4000" dirty="0"/>
              <a:t>.</a:t>
            </a:r>
            <a:endParaRPr sz="4000" dirty="0"/>
          </a:p>
          <a:p>
            <a:pPr marL="0" lvl="0" indent="0">
              <a:lnSpc>
                <a:spcPct val="100000"/>
              </a:lnSpc>
              <a:spcBef>
                <a:spcPts val="1800"/>
              </a:spcBef>
              <a:buClr>
                <a:srgbClr val="000000"/>
              </a:buClr>
              <a:buNone/>
            </a:pPr>
            <a:r>
              <a:rPr lang="el-GR" dirty="0"/>
              <a:t>Η πράξη της δημιουργίας μιας έκδοσης Easy Read μιας κανονικής δημοσίευσης ονομάζεται "προσαρμογή" και όχι μετάφραση. Ωστόσο, όπως κάθε άλλο γραπτό υλικό, το Easy Read που συντίθεται σε μία γλώσσα έχει τη δυνατότητα να μετατραπεί σε οποιαδήποτε εναλλακτική γλώσσα, με αποτέλεσμα αυτό που ονομάζουμε μετάφραση</a:t>
            </a:r>
            <a:r>
              <a:rPr lang="en-US" sz="4000" dirty="0"/>
              <a:t>.</a:t>
            </a:r>
            <a:endParaRPr sz="4000" dirty="0"/>
          </a:p>
          <a:p>
            <a:pPr marL="0" lvl="0" indent="0">
              <a:lnSpc>
                <a:spcPct val="100000"/>
              </a:lnSpc>
              <a:spcBef>
                <a:spcPts val="1800"/>
              </a:spcBef>
              <a:buClr>
                <a:srgbClr val="000000"/>
              </a:buClr>
              <a:buNone/>
            </a:pPr>
            <a:r>
              <a:rPr lang="el-GR" dirty="0"/>
              <a:t>Για παράδειγμα, η δήλωση "Το Χρονικό των Ηνωμένων Εθνών είναι μια ευανάγνωστη τριμηνιαία έκθεση σχετικά με το έργο των Ηνωμένων Εθνών και των υπηρεσιών τους" δεν δείχνει ότι το Χρονικό παρέχεται ειδικά σε εύκολα προσβάσιμη μορφή, σημαίνει ότι η έκθεση είναι γραμμένη με απλό και κατανοητό τρόπο</a:t>
            </a:r>
            <a:r>
              <a:rPr lang="en-US" sz="4000" dirty="0"/>
              <a:t>.</a:t>
            </a:r>
            <a:endParaRPr sz="4000" dirty="0"/>
          </a:p>
        </p:txBody>
      </p:sp>
      <p:sp>
        <p:nvSpPr>
          <p:cNvPr id="634" name="Google Shape;634;p29"/>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sp>
        <p:nvSpPr>
          <p:cNvPr id="635" name="Google Shape;635;p29"/>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0"/>
          <p:cNvSpPr txBox="1">
            <a:spLocks noGrp="1"/>
          </p:cNvSpPr>
          <p:nvPr>
            <p:ph type="body" idx="4294967295"/>
          </p:nvPr>
        </p:nvSpPr>
        <p:spPr>
          <a:xfrm>
            <a:off x="2566950" y="2874950"/>
            <a:ext cx="11395500" cy="8748300"/>
          </a:xfrm>
          <a:prstGeom prst="rect">
            <a:avLst/>
          </a:prstGeom>
          <a:noFill/>
          <a:ln>
            <a:noFill/>
          </a:ln>
        </p:spPr>
        <p:txBody>
          <a:bodyPr spcFirstLastPara="1" wrap="square" lIns="50800" tIns="50800" rIns="50800" bIns="50800" anchor="t" anchorCtr="0">
            <a:noAutofit/>
          </a:bodyPr>
          <a:lstStyle/>
          <a:p>
            <a:pPr marL="0" lvl="0" indent="0">
              <a:lnSpc>
                <a:spcPct val="100000"/>
              </a:lnSpc>
              <a:spcBef>
                <a:spcPts val="0"/>
              </a:spcBef>
              <a:buClr>
                <a:srgbClr val="000000"/>
              </a:buClr>
              <a:buSzPts val="5500"/>
              <a:buNone/>
            </a:pPr>
            <a:r>
              <a:rPr lang="en-US" sz="4000" b="1" dirty="0"/>
              <a:t> 9. </a:t>
            </a:r>
            <a:r>
              <a:rPr lang="el-GR" b="1" dirty="0"/>
              <a:t>Βοήθεια, υποστήριξη, βοήθεια</a:t>
            </a:r>
            <a:endParaRPr sz="4000" dirty="0"/>
          </a:p>
          <a:p>
            <a:pPr marL="0" lvl="0" indent="0">
              <a:lnSpc>
                <a:spcPct val="100000"/>
              </a:lnSpc>
              <a:spcBef>
                <a:spcPts val="1800"/>
              </a:spcBef>
              <a:buClr>
                <a:srgbClr val="000000"/>
              </a:buClr>
              <a:buSzPts val="5500"/>
              <a:buNone/>
            </a:pPr>
            <a:r>
              <a:rPr lang="el-GR" dirty="0"/>
              <a:t>Οι όροι «βοήθεια», «υποστήριξη» και «βοήθεια» έχουν διακριτές σημασίες και δεν είναι εναλλάξιμοι. Η χρήση της «βοήθειας» αποθαρρύνεται επειδή μεταφέρει την αντίληψη ότι τα άτομα με αναπηρία στερούνται αυτονομίας και βασίζονται σε άλλους</a:t>
            </a:r>
            <a:r>
              <a:rPr lang="en-US" sz="4000" dirty="0"/>
              <a:t>. </a:t>
            </a:r>
            <a:endParaRPr sz="4000" dirty="0"/>
          </a:p>
          <a:p>
            <a:pPr marL="0" lvl="0" indent="0">
              <a:lnSpc>
                <a:spcPct val="100000"/>
              </a:lnSpc>
              <a:spcBef>
                <a:spcPts val="1800"/>
              </a:spcBef>
              <a:buClr>
                <a:srgbClr val="000000"/>
              </a:buClr>
              <a:buSzPts val="5500"/>
              <a:buNone/>
            </a:pPr>
            <a:r>
              <a:rPr lang="el-GR" dirty="0"/>
              <a:t>Η «υποστήριξη» και η «βοήθεια» είναι πιο ενδυναμωτική και κατάλληλη ορολογία και μπορούν να χρησιμοποιηθούν σε φράσεις όπως «συμμετέχοντες που χρειάζονται βοήθεια» ή «μέτρα στήριξης της αναπηρίας».</a:t>
            </a:r>
            <a:endParaRPr dirty="0"/>
          </a:p>
        </p:txBody>
      </p:sp>
      <p:sp>
        <p:nvSpPr>
          <p:cNvPr id="641" name="Google Shape;641;p30"/>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pic>
        <p:nvPicPr>
          <p:cNvPr id="642" name="Google Shape;642;p30"/>
          <p:cNvPicPr preferRelativeResize="0"/>
          <p:nvPr/>
        </p:nvPicPr>
        <p:blipFill rotWithShape="1">
          <a:blip r:embed="rId3">
            <a:alphaModFix/>
          </a:blip>
          <a:srcRect l="33954" t="30760" b="11945"/>
          <a:stretch/>
        </p:blipFill>
        <p:spPr>
          <a:xfrm>
            <a:off x="15577650" y="2874950"/>
            <a:ext cx="6716500" cy="8748297"/>
          </a:xfrm>
          <a:prstGeom prst="rect">
            <a:avLst/>
          </a:prstGeom>
          <a:noFill/>
          <a:ln w="9525" cap="flat" cmpd="sng">
            <a:solidFill>
              <a:srgbClr val="FF9900"/>
            </a:solidFill>
            <a:prstDash val="solid"/>
            <a:round/>
            <a:headEnd type="none" w="sm" len="sm"/>
            <a:tailEnd type="none" w="sm" len="sm"/>
          </a:ln>
          <a:effectLst>
            <a:outerShdw dist="209550" dir="3240000" algn="bl" rotWithShape="0">
              <a:srgbClr val="FF9900"/>
            </a:outerShdw>
          </a:effectLst>
        </p:spPr>
      </p:pic>
      <p:sp>
        <p:nvSpPr>
          <p:cNvPr id="643" name="Google Shape;643;p30"/>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1"/>
          <p:cNvSpPr txBox="1">
            <a:spLocks noGrp="1"/>
          </p:cNvSpPr>
          <p:nvPr>
            <p:ph type="body" idx="4294967295"/>
          </p:nvPr>
        </p:nvSpPr>
        <p:spPr>
          <a:xfrm>
            <a:off x="2586125" y="3016975"/>
            <a:ext cx="19731000" cy="94875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5500"/>
              <a:buNone/>
            </a:pPr>
            <a:r>
              <a:rPr lang="en-US" sz="4000" b="1" dirty="0"/>
              <a:t>10. </a:t>
            </a:r>
            <a:r>
              <a:rPr lang="el-GR" b="1" dirty="0"/>
              <a:t>Η διάκριση μεταξύ βλάβης και αναπηρίας</a:t>
            </a:r>
            <a:endParaRPr sz="4000" dirty="0"/>
          </a:p>
          <a:p>
            <a:pPr marL="0" lvl="0" indent="0">
              <a:lnSpc>
                <a:spcPct val="100000"/>
              </a:lnSpc>
              <a:spcBef>
                <a:spcPts val="1800"/>
              </a:spcBef>
              <a:buClr>
                <a:srgbClr val="000000"/>
              </a:buClr>
              <a:buSzPts val="5200"/>
              <a:buNone/>
            </a:pPr>
            <a:r>
              <a:rPr lang="el-GR" dirty="0"/>
              <a:t>Σύμφωνα με τον Παγκόσμιο Οργανισμό Υγείας, ως βλάβη ορίζεται οποιαδήποτε απόκλιση ή ανωμαλία στην ψυχολογική, φυσιολογική ή ανατομική δομή ή λειτουργία. Η αναπηρία, από την άλλη πλευρά, προκύπτει από την αλληλεπίδραση μεταξύ των ατόμων με αναπηρίες και των εμποδίων που επιβάλλονται από στάσεις και περιβαλλοντικούς παράγοντες, οι οποίοι εμποδίζουν την πλήρη και ισότιμη συμμετοχή τους στην κοινωνία, όπως αναφέρεται στο προοίμιο της Σύμβασης για τα Δικαιώματα των Ατόμων με Αναπηρία, υπό (ε). Λόγω των ξεχωριστών ορισμών τους, αυτές οι λέξεις δεν μπορούν να υποκαταστήσουν η μία την άλλη.</a:t>
            </a:r>
            <a:endParaRPr dirty="0"/>
          </a:p>
        </p:txBody>
      </p:sp>
      <p:sp>
        <p:nvSpPr>
          <p:cNvPr id="649" name="Google Shape;649;p31"/>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sp>
        <p:nvSpPr>
          <p:cNvPr id="650" name="Google Shape;650;p31"/>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32"/>
          <p:cNvSpPr txBox="1">
            <a:spLocks noGrp="1"/>
          </p:cNvSpPr>
          <p:nvPr>
            <p:ph type="body" idx="4294967295"/>
          </p:nvPr>
        </p:nvSpPr>
        <p:spPr>
          <a:xfrm>
            <a:off x="2662750" y="2856500"/>
            <a:ext cx="19731000" cy="8977500"/>
          </a:xfrm>
          <a:prstGeom prst="rect">
            <a:avLst/>
          </a:prstGeom>
          <a:noFill/>
          <a:ln>
            <a:noFill/>
          </a:ln>
        </p:spPr>
        <p:txBody>
          <a:bodyPr spcFirstLastPara="1" wrap="square" lIns="50800" tIns="50800" rIns="50800" bIns="50800" anchor="t" anchorCtr="0">
            <a:normAutofit/>
          </a:bodyPr>
          <a:lstStyle/>
          <a:p>
            <a:pPr marL="0" lvl="0" indent="0" algn="just">
              <a:lnSpc>
                <a:spcPct val="100000"/>
              </a:lnSpc>
              <a:spcBef>
                <a:spcPts val="0"/>
              </a:spcBef>
              <a:buClr>
                <a:srgbClr val="000000"/>
              </a:buClr>
              <a:buNone/>
            </a:pPr>
            <a:r>
              <a:rPr lang="en-US" sz="4000" b="1" dirty="0"/>
              <a:t>11. </a:t>
            </a:r>
            <a:r>
              <a:rPr lang="el-GR" b="1" dirty="0"/>
              <a:t>Συγκρίνοντας την ένταξη και την ένταξη</a:t>
            </a:r>
            <a:r>
              <a:rPr lang="hu-HU" sz="4000" b="1" dirty="0"/>
              <a:t>.</a:t>
            </a:r>
            <a:endParaRPr sz="4000" dirty="0"/>
          </a:p>
          <a:p>
            <a:pPr marL="0" lvl="0" indent="0" algn="just">
              <a:lnSpc>
                <a:spcPct val="100000"/>
              </a:lnSpc>
              <a:spcBef>
                <a:spcPts val="1800"/>
              </a:spcBef>
              <a:buClr>
                <a:srgbClr val="000000"/>
              </a:buClr>
              <a:buNone/>
            </a:pPr>
            <a:r>
              <a:rPr lang="el-GR" dirty="0"/>
              <a:t>Η ένταξη και η ένταξη είναι πολύ διαφορετικές μεταξύ τους. Η ένταξη είναι η πράξη που βοηθά ένα άτομο να προσαρμοστεί και να συμμορφωθεί με την κοινωνία, ενώ η ένταξη περιλαμβάνει την αλλαγή της κοινωνίας για να διασφαλιστεί ότι όλοι, ανεξάρτητα από το καθεστώς αναπηρίας, περιλαμβάνονται. 
Όταν συζητάμε για τα άτομα με αναπηρία, οι συνέπειες της «ένταξης» είναι ευνοϊκές, αλλά εκείνες της «ένταξης» είναι δυσμενείς. Κατά συνέπεια, οι δύο όροι δεν μπορούν να χρησιμοποιούνται εναλλακτικά.</a:t>
            </a:r>
            <a:endParaRPr dirty="0"/>
          </a:p>
        </p:txBody>
      </p:sp>
      <p:sp>
        <p:nvSpPr>
          <p:cNvPr id="656" name="Google Shape;656;p32"/>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pic>
        <p:nvPicPr>
          <p:cNvPr id="657" name="Google Shape;657;p32"/>
          <p:cNvPicPr preferRelativeResize="0"/>
          <p:nvPr/>
        </p:nvPicPr>
        <p:blipFill>
          <a:blip r:embed="rId3">
            <a:alphaModFix/>
          </a:blip>
          <a:stretch>
            <a:fillRect/>
          </a:stretch>
        </p:blipFill>
        <p:spPr>
          <a:xfrm>
            <a:off x="7448550" y="8302037"/>
            <a:ext cx="9486900" cy="5114925"/>
          </a:xfrm>
          <a:prstGeom prst="rect">
            <a:avLst/>
          </a:prstGeom>
          <a:noFill/>
          <a:ln>
            <a:noFill/>
          </a:ln>
        </p:spPr>
      </p:pic>
      <p:sp>
        <p:nvSpPr>
          <p:cNvPr id="658" name="Google Shape;658;p32"/>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57"/>
                                        </p:tgtEl>
                                        <p:attrNameLst>
                                          <p:attrName>style.visibility</p:attrName>
                                        </p:attrNameLst>
                                      </p:cBhvr>
                                      <p:to>
                                        <p:strVal val="visible"/>
                                      </p:to>
                                    </p:set>
                                    <p:anim calcmode="lin" valueType="num">
                                      <p:cBhvr additive="base">
                                        <p:cTn id="7" dur="2600"/>
                                        <p:tgtEl>
                                          <p:spTgt spid="657"/>
                                        </p:tgtEl>
                                        <p:attrNameLst>
                                          <p:attrName>ppt_w</p:attrName>
                                        </p:attrNameLst>
                                      </p:cBhvr>
                                      <p:tavLst>
                                        <p:tav tm="0">
                                          <p:val>
                                            <p:strVal val="0"/>
                                          </p:val>
                                        </p:tav>
                                        <p:tav tm="100000">
                                          <p:val>
                                            <p:strVal val="#ppt_w"/>
                                          </p:val>
                                        </p:tav>
                                      </p:tavLst>
                                    </p:anim>
                                    <p:anim calcmode="lin" valueType="num">
                                      <p:cBhvr additive="base">
                                        <p:cTn id="8" dur="2600"/>
                                        <p:tgtEl>
                                          <p:spTgt spid="65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33"/>
          <p:cNvSpPr txBox="1">
            <a:spLocks noGrp="1"/>
          </p:cNvSpPr>
          <p:nvPr>
            <p:ph type="body" idx="4294967295"/>
          </p:nvPr>
        </p:nvSpPr>
        <p:spPr>
          <a:xfrm>
            <a:off x="2547800" y="2959475"/>
            <a:ext cx="20073600" cy="8778900"/>
          </a:xfrm>
          <a:prstGeom prst="rect">
            <a:avLst/>
          </a:prstGeom>
          <a:noFill/>
          <a:ln>
            <a:noFill/>
          </a:ln>
        </p:spPr>
        <p:txBody>
          <a:bodyPr spcFirstLastPara="1" wrap="square" lIns="50800" tIns="50800" rIns="50800" bIns="50800" anchor="t" anchorCtr="0">
            <a:noAutofit/>
          </a:bodyPr>
          <a:lstStyle/>
          <a:p>
            <a:pPr marL="0" lvl="0" indent="0">
              <a:lnSpc>
                <a:spcPct val="100000"/>
              </a:lnSpc>
              <a:spcBef>
                <a:spcPts val="0"/>
              </a:spcBef>
              <a:buClr>
                <a:srgbClr val="000000"/>
              </a:buClr>
              <a:buNone/>
            </a:pPr>
            <a:r>
              <a:rPr lang="en-US" sz="4000" b="1" dirty="0"/>
              <a:t>12. </a:t>
            </a:r>
            <a:r>
              <a:rPr lang="el-GR" b="1" dirty="0"/>
              <a:t>Διάκριση μεταξύ αναγκών και απαιτήσεων</a:t>
            </a:r>
            <a:endParaRPr sz="4000" dirty="0"/>
          </a:p>
          <a:p>
            <a:pPr marL="0" lvl="0" indent="0">
              <a:lnSpc>
                <a:spcPct val="100000"/>
              </a:lnSpc>
              <a:spcBef>
                <a:spcPts val="1800"/>
              </a:spcBef>
              <a:buClr>
                <a:srgbClr val="000000"/>
              </a:buClr>
              <a:buNone/>
            </a:pPr>
            <a:r>
              <a:rPr lang="el-GR" dirty="0"/>
              <a:t>Ορισμένες υπηρεσίες και εμπειρογνώμονες των Ηνωμένων Εθνών έχουν εκφράσει την προτίμησή τους για τη χρήση του όρου «απαιτήσεις» αντί για «ανάγκες».</a:t>
            </a:r>
            <a:endParaRPr lang="hu-HU" dirty="0"/>
          </a:p>
          <a:p>
            <a:pPr marL="0" lvl="0" indent="0">
              <a:lnSpc>
                <a:spcPct val="100000"/>
              </a:lnSpc>
              <a:spcBef>
                <a:spcPts val="1800"/>
              </a:spcBef>
              <a:buClr>
                <a:srgbClr val="000000"/>
              </a:buClr>
              <a:buNone/>
            </a:pPr>
            <a:r>
              <a:rPr lang="el-GR" dirty="0"/>
              <a:t>Αυτό ευθυγραμμίζεται με την προοπτική των ανθρωπίνων δικαιωμάτων για την αναπηρία, στην οποία αναγνωρίζουμε ότι τα άτομα με αναπηρία έχουν εγγενή δικαιώματα. Η φράση «ανάγκες» συνδέεται συχνά με την εσφαλμένη αντίληψη ότι τα άτομα με αναπηρία είναι εξαρτημένα ή επαχθή, ιδίως όταν αναφέρονται στις «ανάγκες φροντίδας» τους. Ένα παράδειγμα αυτής της μεθοδολογίας είναι το γεγονός ότι τα εκπαιδευτικά ιδρύματα υποχρεούνται να παρέχουν υλικό Braille σε μαθητές με προβλήματα όρασης, όχι λόγω της ανάγκης τους, αλλά επειδή δικαιούνται να λαμβάνουν υψηλό επίπεδο εκπαίδευσης όπως και οι συνομήλικοί τους.</a:t>
            </a:r>
            <a:endParaRPr sz="4000" dirty="0"/>
          </a:p>
        </p:txBody>
      </p:sp>
      <p:sp>
        <p:nvSpPr>
          <p:cNvPr id="664" name="Google Shape;664;p33"/>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sp>
        <p:nvSpPr>
          <p:cNvPr id="665" name="Google Shape;665;p33"/>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34"/>
          <p:cNvSpPr txBox="1">
            <a:spLocks noGrp="1"/>
          </p:cNvSpPr>
          <p:nvPr>
            <p:ph type="body" idx="4294967295"/>
          </p:nvPr>
        </p:nvSpPr>
        <p:spPr>
          <a:xfrm>
            <a:off x="2643575" y="3044350"/>
            <a:ext cx="11181900" cy="8706000"/>
          </a:xfrm>
          <a:prstGeom prst="rect">
            <a:avLst/>
          </a:prstGeom>
          <a:noFill/>
          <a:ln>
            <a:noFill/>
          </a:ln>
        </p:spPr>
        <p:txBody>
          <a:bodyPr spcFirstLastPara="1" wrap="square" lIns="50800" tIns="50800" rIns="50800" bIns="50800" anchor="t" anchorCtr="0">
            <a:noAutofit/>
          </a:bodyPr>
          <a:lstStyle/>
          <a:p>
            <a:pPr marL="0" lvl="0" indent="0">
              <a:lnSpc>
                <a:spcPct val="100000"/>
              </a:lnSpc>
              <a:spcBef>
                <a:spcPts val="0"/>
              </a:spcBef>
              <a:buClr>
                <a:srgbClr val="000000"/>
              </a:buClr>
              <a:buSzPts val="5500"/>
              <a:buNone/>
            </a:pPr>
            <a:r>
              <a:rPr lang="en-US" sz="4000" b="1" dirty="0"/>
              <a:t>13. </a:t>
            </a:r>
            <a:r>
              <a:rPr lang="el-GR" b="1" dirty="0"/>
              <a:t>Οργανώσεις για τα δικαιώματα των ατόμων με αναπηρία</a:t>
            </a:r>
            <a:endParaRPr sz="4000" dirty="0"/>
          </a:p>
          <a:p>
            <a:pPr marL="0" lvl="0" indent="0">
              <a:lnSpc>
                <a:spcPct val="100000"/>
              </a:lnSpc>
              <a:spcBef>
                <a:spcPts val="1800"/>
              </a:spcBef>
              <a:buClr>
                <a:srgbClr val="000000"/>
              </a:buClr>
              <a:buSzPts val="5500"/>
              <a:buNone/>
            </a:pPr>
            <a:r>
              <a:rPr lang="el-GR" dirty="0"/>
              <a:t>Οι οργανώσεις που αποτελούνται από άτομα με αναπηρία θα πρέπει να διακρίνονται από τις οργανώσεις που υπάρχουν με σκοπό την παροχή βοήθειας σε άτομα με αναπηρία</a:t>
            </a:r>
            <a:r>
              <a:rPr lang="en-US" sz="4000" dirty="0"/>
              <a:t>.</a:t>
            </a:r>
            <a:endParaRPr sz="4000" dirty="0"/>
          </a:p>
          <a:p>
            <a:pPr marL="0" lvl="0" indent="0">
              <a:lnSpc>
                <a:spcPct val="100000"/>
              </a:lnSpc>
              <a:spcBef>
                <a:spcPts val="1800"/>
              </a:spcBef>
              <a:buClr>
                <a:srgbClr val="000000"/>
              </a:buClr>
              <a:buSzPts val="5500"/>
              <a:buNone/>
            </a:pPr>
            <a:r>
              <a:rPr lang="el-GR" dirty="0"/>
              <a:t>Οι οργανισμοί που περιλαμβάνουν άτομα με αναπηρία διοικούνται και διοικούνται από τα ίδια τα άτομα με αναπηρία. Υπερασπίζονται τα νόμιμα δικαιώματα και συμφέροντα των μελών τους</a:t>
            </a:r>
            <a:r>
              <a:rPr lang="en-US" sz="4000" dirty="0"/>
              <a:t>.</a:t>
            </a:r>
            <a:endParaRPr sz="4000" dirty="0"/>
          </a:p>
          <a:p>
            <a:pPr marL="0" lvl="0" indent="0">
              <a:lnSpc>
                <a:spcPct val="100000"/>
              </a:lnSpc>
              <a:spcBef>
                <a:spcPts val="1800"/>
              </a:spcBef>
              <a:buClr>
                <a:srgbClr val="000000"/>
              </a:buClr>
              <a:buSzPts val="5500"/>
              <a:buNone/>
            </a:pPr>
            <a:r>
              <a:rPr lang="el-GR" dirty="0"/>
              <a:t>Αντ 'αυτού, οι οργανώσεις που είναι αφιερωμένες στα άτομα με αναπηρία παρέχουν υπηρεσίες και υπερασπίζονται τα δικαιώματά τους, αλλά δεν διοικούνται ούτε διοικούνται από άτομα με αναπηρία.</a:t>
            </a:r>
            <a:endParaRPr sz="4000" dirty="0"/>
          </a:p>
        </p:txBody>
      </p:sp>
      <p:sp>
        <p:nvSpPr>
          <p:cNvPr id="671" name="Google Shape;671;p34"/>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pic>
        <p:nvPicPr>
          <p:cNvPr id="672" name="Google Shape;672;p34"/>
          <p:cNvPicPr preferRelativeResize="0"/>
          <p:nvPr/>
        </p:nvPicPr>
        <p:blipFill>
          <a:blip r:embed="rId3">
            <a:alphaModFix/>
          </a:blip>
          <a:stretch>
            <a:fillRect/>
          </a:stretch>
        </p:blipFill>
        <p:spPr>
          <a:xfrm>
            <a:off x="15084850" y="3723300"/>
            <a:ext cx="7035950" cy="7035950"/>
          </a:xfrm>
          <a:prstGeom prst="rect">
            <a:avLst/>
          </a:prstGeom>
          <a:noFill/>
          <a:ln>
            <a:noFill/>
          </a:ln>
        </p:spPr>
      </p:pic>
      <p:sp>
        <p:nvSpPr>
          <p:cNvPr id="673" name="Google Shape;673;p34"/>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72"/>
                                        </p:tgtEl>
                                        <p:attrNameLst>
                                          <p:attrName>style.visibility</p:attrName>
                                        </p:attrNameLst>
                                      </p:cBhvr>
                                      <p:to>
                                        <p:strVal val="visible"/>
                                      </p:to>
                                    </p:set>
                                    <p:anim calcmode="lin" valueType="num">
                                      <p:cBhvr additive="base">
                                        <p:cTn id="7" dur="2600"/>
                                        <p:tgtEl>
                                          <p:spTgt spid="672"/>
                                        </p:tgtEl>
                                        <p:attrNameLst>
                                          <p:attrName>ppt_w</p:attrName>
                                        </p:attrNameLst>
                                      </p:cBhvr>
                                      <p:tavLst>
                                        <p:tav tm="0">
                                          <p:val>
                                            <p:strVal val="0"/>
                                          </p:val>
                                        </p:tav>
                                        <p:tav tm="100000">
                                          <p:val>
                                            <p:strVal val="#ppt_w"/>
                                          </p:val>
                                        </p:tav>
                                      </p:tavLst>
                                    </p:anim>
                                    <p:anim calcmode="lin" valueType="num">
                                      <p:cBhvr additive="base">
                                        <p:cTn id="8" dur="2600"/>
                                        <p:tgtEl>
                                          <p:spTgt spid="67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10"/>
        <p:cNvGrpSpPr/>
        <p:nvPr/>
      </p:nvGrpSpPr>
      <p:grpSpPr>
        <a:xfrm>
          <a:off x="0" y="0"/>
          <a:ext cx="0" cy="0"/>
          <a:chOff x="0" y="0"/>
          <a:chExt cx="0" cy="0"/>
        </a:xfrm>
      </p:grpSpPr>
      <p:sp>
        <p:nvSpPr>
          <p:cNvPr id="411" name="Google Shape;411;g2ec2e35801e_0_309"/>
          <p:cNvSpPr/>
          <p:nvPr/>
        </p:nvSpPr>
        <p:spPr>
          <a:xfrm>
            <a:off x="1920001" y="2552395"/>
            <a:ext cx="4415400" cy="2483400"/>
          </a:xfrm>
          <a:prstGeom prst="ellipse">
            <a:avLst/>
          </a:prstGeom>
          <a:noFill/>
          <a:ln w="9525" cap="flat" cmpd="sng">
            <a:solidFill>
              <a:schemeClr val="lt1"/>
            </a:solidFill>
            <a:prstDash val="solid"/>
            <a:round/>
            <a:headEnd type="none" w="sm" len="sm"/>
            <a:tailEnd type="none" w="sm" len="sm"/>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 </a:t>
            </a:r>
            <a:endParaRPr sz="4000" b="0" i="0" u="none" strike="noStrike" cap="none">
              <a:solidFill>
                <a:srgbClr val="000000"/>
              </a:solidFill>
              <a:latin typeface="Arial"/>
              <a:ea typeface="Arial"/>
              <a:cs typeface="Arial"/>
              <a:sym typeface="Arial"/>
            </a:endParaRPr>
          </a:p>
        </p:txBody>
      </p:sp>
      <p:sp>
        <p:nvSpPr>
          <p:cNvPr id="412" name="Google Shape;412;g2ec2e35801e_0_309"/>
          <p:cNvSpPr txBox="1">
            <a:spLocks noGrp="1"/>
          </p:cNvSpPr>
          <p:nvPr>
            <p:ph type="title"/>
          </p:nvPr>
        </p:nvSpPr>
        <p:spPr>
          <a:xfrm>
            <a:off x="766250" y="7016850"/>
            <a:ext cx="9022800" cy="2991000"/>
          </a:xfrm>
          <a:prstGeom prst="rect">
            <a:avLst/>
          </a:prstGeom>
          <a:noFill/>
          <a:ln>
            <a:noFill/>
          </a:ln>
        </p:spPr>
        <p:txBody>
          <a:bodyPr spcFirstLastPara="1" wrap="square" lIns="252650" tIns="252650" rIns="252650" bIns="252650" anchor="ctr" anchorCtr="0">
            <a:noAutofit/>
          </a:bodyPr>
          <a:lstStyle/>
          <a:p>
            <a:pPr lvl="0"/>
            <a:r>
              <a:rPr lang="el-GR" sz="8900" dirty="0">
                <a:solidFill>
                  <a:schemeClr val="accent1"/>
                </a:solidFill>
              </a:rPr>
              <a:t>Ο ρόλος των λέξεων στη διαδικασία επιρροής</a:t>
            </a:r>
            <a:endParaRPr sz="8900" dirty="0"/>
          </a:p>
        </p:txBody>
      </p:sp>
      <p:sp>
        <p:nvSpPr>
          <p:cNvPr id="413" name="Google Shape;413;g2ec2e35801e_0_309"/>
          <p:cNvSpPr txBox="1">
            <a:spLocks noGrp="1"/>
          </p:cNvSpPr>
          <p:nvPr>
            <p:ph type="title" idx="2"/>
          </p:nvPr>
        </p:nvSpPr>
        <p:spPr>
          <a:xfrm>
            <a:off x="2498399" y="2671595"/>
            <a:ext cx="3258600" cy="2244600"/>
          </a:xfrm>
          <a:prstGeom prst="rect">
            <a:avLst/>
          </a:prstGeom>
          <a:noFill/>
          <a:ln>
            <a:noFill/>
          </a:ln>
        </p:spPr>
        <p:txBody>
          <a:bodyPr spcFirstLastPara="1" wrap="square" lIns="252650" tIns="252650" rIns="252650" bIns="252650" anchor="ctr" anchorCtr="0">
            <a:noAutofit/>
          </a:bodyPr>
          <a:lstStyle/>
          <a:p>
            <a:pPr marL="0" lvl="0" indent="0" algn="ctr" rtl="0">
              <a:lnSpc>
                <a:spcPct val="100000"/>
              </a:lnSpc>
              <a:spcBef>
                <a:spcPts val="0"/>
              </a:spcBef>
              <a:spcAft>
                <a:spcPts val="0"/>
              </a:spcAft>
              <a:buSzPts val="16600"/>
              <a:buNone/>
            </a:pPr>
            <a:r>
              <a:rPr lang="en-US"/>
              <a:t>01</a:t>
            </a:r>
            <a:endParaRPr/>
          </a:p>
        </p:txBody>
      </p:sp>
      <p:pic>
        <p:nvPicPr>
          <p:cNvPr id="414" name="Google Shape;414;g2ec2e35801e_0_309"/>
          <p:cNvPicPr preferRelativeResize="0"/>
          <p:nvPr/>
        </p:nvPicPr>
        <p:blipFill rotWithShape="1">
          <a:blip r:embed="rId3">
            <a:alphaModFix/>
          </a:blip>
          <a:srcRect/>
          <a:stretch/>
        </p:blipFill>
        <p:spPr>
          <a:xfrm>
            <a:off x="11097867" y="3498800"/>
            <a:ext cx="13286124" cy="6474400"/>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35"/>
          <p:cNvSpPr txBox="1">
            <a:spLocks noGrp="1"/>
          </p:cNvSpPr>
          <p:nvPr>
            <p:ph type="body" idx="4294967295"/>
          </p:nvPr>
        </p:nvSpPr>
        <p:spPr>
          <a:xfrm>
            <a:off x="2662750" y="2962225"/>
            <a:ext cx="19290600" cy="83400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5500"/>
              <a:buNone/>
            </a:pPr>
            <a:r>
              <a:rPr lang="en-US" sz="4000" b="1" dirty="0"/>
              <a:t>14. </a:t>
            </a:r>
            <a:r>
              <a:rPr lang="el-GR" b="1" dirty="0"/>
              <a:t>ΑμεΑ σημαίνει άτομα με αναπηρία</a:t>
            </a:r>
            <a:r>
              <a:rPr lang="en-US" sz="4000" b="1" dirty="0"/>
              <a:t>.</a:t>
            </a:r>
            <a:endParaRPr sz="4000" dirty="0"/>
          </a:p>
          <a:p>
            <a:pPr marL="0" lvl="0" indent="0">
              <a:lnSpc>
                <a:spcPct val="100000"/>
              </a:lnSpc>
              <a:spcBef>
                <a:spcPts val="1800"/>
              </a:spcBef>
              <a:buClr>
                <a:srgbClr val="000000"/>
              </a:buClr>
              <a:buSzPts val="5500"/>
              <a:buNone/>
            </a:pPr>
            <a:r>
              <a:rPr lang="el-GR" dirty="0"/>
              <a:t>Η χρήση του ακρωνύμιου «ΑμεΑ» ή «ΑμεΑ» (Άτομο με Αναπηρία) για αναφορά σε άτομα με αναπηρία δεν ενδείκνυται στα επίσημα έγγραφα των Ηνωμένων Εθνών</a:t>
            </a:r>
            <a:r>
              <a:rPr lang="en-US" sz="4000" dirty="0"/>
              <a:t>.</a:t>
            </a:r>
            <a:endParaRPr sz="4000" dirty="0"/>
          </a:p>
          <a:p>
            <a:pPr marL="0" lvl="0" indent="0" algn="l" rtl="0">
              <a:lnSpc>
                <a:spcPct val="100000"/>
              </a:lnSpc>
              <a:spcBef>
                <a:spcPts val="1800"/>
              </a:spcBef>
              <a:spcAft>
                <a:spcPts val="0"/>
              </a:spcAft>
              <a:buClr>
                <a:srgbClr val="000000"/>
              </a:buClr>
              <a:buSzPts val="5500"/>
              <a:buFont typeface="Helvetica Neue"/>
              <a:buNone/>
            </a:pPr>
            <a:endParaRPr dirty="0"/>
          </a:p>
        </p:txBody>
      </p:sp>
      <p:sp>
        <p:nvSpPr>
          <p:cNvPr id="679" name="Google Shape;679;p35"/>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pic>
        <p:nvPicPr>
          <p:cNvPr id="680" name="Google Shape;680;p35"/>
          <p:cNvPicPr preferRelativeResize="0"/>
          <p:nvPr/>
        </p:nvPicPr>
        <p:blipFill rotWithShape="1">
          <a:blip r:embed="rId3">
            <a:alphaModFix/>
          </a:blip>
          <a:srcRect t="29" b="29"/>
          <a:stretch/>
        </p:blipFill>
        <p:spPr>
          <a:xfrm>
            <a:off x="2662750" y="5863625"/>
            <a:ext cx="9930776" cy="6616350"/>
          </a:xfrm>
          <a:prstGeom prst="rect">
            <a:avLst/>
          </a:prstGeom>
          <a:noFill/>
          <a:ln>
            <a:noFill/>
          </a:ln>
          <a:effectLst>
            <a:outerShdw dist="228600" dir="13680000" algn="bl" rotWithShape="0">
              <a:srgbClr val="FF9900"/>
            </a:outerShdw>
          </a:effectLst>
        </p:spPr>
      </p:pic>
      <p:sp>
        <p:nvSpPr>
          <p:cNvPr id="681" name="Google Shape;681;p35"/>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36"/>
          <p:cNvSpPr txBox="1">
            <a:spLocks noGrp="1"/>
          </p:cNvSpPr>
          <p:nvPr>
            <p:ph type="body" idx="4294967295"/>
          </p:nvPr>
        </p:nvSpPr>
        <p:spPr>
          <a:xfrm>
            <a:off x="2720200" y="2934850"/>
            <a:ext cx="19424700" cy="95694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5500"/>
              <a:buNone/>
            </a:pPr>
            <a:r>
              <a:rPr lang="en-US" sz="4000" b="1" dirty="0"/>
              <a:t>15. </a:t>
            </a:r>
            <a:r>
              <a:rPr lang="el-GR" b="1" dirty="0"/>
              <a:t>Απλοποιημένη γλώσσα</a:t>
            </a:r>
            <a:endParaRPr sz="4000" dirty="0"/>
          </a:p>
          <a:p>
            <a:pPr marL="0" lvl="0" indent="0">
              <a:lnSpc>
                <a:spcPct val="100000"/>
              </a:lnSpc>
              <a:spcBef>
                <a:spcPts val="1800"/>
              </a:spcBef>
              <a:buClr>
                <a:srgbClr val="000000"/>
              </a:buClr>
              <a:buSzPts val="5500"/>
              <a:buNone/>
            </a:pPr>
            <a:r>
              <a:rPr lang="el-GR" dirty="0"/>
              <a:t>Η απλή γλώσσα αναφέρεται σε επικοινωνία που είναι εύκολο να κατανοηθεί από το κοινό κατά την πρώτη ανάγνωση ή ακρόαση. Η απλοϊκή γλώσσα και οι τεχνικοί όροι παραλείπονται και ακολουθούνται ορισμένες άλλες οδηγίες, συμπεριλαμβανομένης της χρήσης συνοπτικών προτάσεων και της αποχής από τη χρήση παθητικής φωνής. Μπορεί εναλλακτικά να αναφέρεται ως απλή αγγλική, απλή γραφή ή απλή γραφή. Ωστόσο, η κατάσταση είναι πολύ σημαντική. Για παράδειγμα, εάν καθορίσετε ότι ένα έγγραφο θα είναι "διαθέσιμο σε απλά αγγλικά", θα μπορούσε να ερμηνευτεί ότι είναι αποκλειστικά στα αγγλικά, χωρίς να περιλαμβάνει άλλες γλώσσες. Εάν δεν συμβαίνει αυτό, θα ήταν πιο επιθυμητό να χρησιμοποιηθεί "απλή γλώσσα".</a:t>
            </a:r>
            <a:endParaRPr dirty="0"/>
          </a:p>
        </p:txBody>
      </p:sp>
      <p:sp>
        <p:nvSpPr>
          <p:cNvPr id="687" name="Google Shape;687;p36"/>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sp>
        <p:nvSpPr>
          <p:cNvPr id="688" name="Google Shape;688;p36"/>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37"/>
          <p:cNvSpPr txBox="1">
            <a:spLocks noGrp="1"/>
          </p:cNvSpPr>
          <p:nvPr>
            <p:ph type="body" idx="4294967295"/>
          </p:nvPr>
        </p:nvSpPr>
        <p:spPr>
          <a:xfrm>
            <a:off x="2586125" y="2907475"/>
            <a:ext cx="11075100" cy="9597300"/>
          </a:xfrm>
          <a:prstGeom prst="rect">
            <a:avLst/>
          </a:prstGeom>
          <a:noFill/>
          <a:ln>
            <a:noFill/>
          </a:ln>
        </p:spPr>
        <p:txBody>
          <a:bodyPr spcFirstLastPara="1" wrap="square" lIns="50800" tIns="50800" rIns="50800" bIns="50800" anchor="t" anchorCtr="0">
            <a:normAutofit lnSpcReduction="10000"/>
          </a:bodyPr>
          <a:lstStyle/>
          <a:p>
            <a:pPr marL="0" lvl="0" indent="0">
              <a:lnSpc>
                <a:spcPct val="100000"/>
              </a:lnSpc>
              <a:spcBef>
                <a:spcPts val="0"/>
              </a:spcBef>
              <a:buClr>
                <a:srgbClr val="000000"/>
              </a:buClr>
              <a:buSzPts val="5500"/>
              <a:buNone/>
            </a:pPr>
            <a:r>
              <a:rPr lang="en-US" sz="4000" b="1" dirty="0"/>
              <a:t>16. </a:t>
            </a:r>
            <a:r>
              <a:rPr lang="el-GR" b="1" dirty="0"/>
              <a:t>Παροχή εύλογων προσαρμογών</a:t>
            </a:r>
            <a:endParaRPr sz="4000" dirty="0"/>
          </a:p>
          <a:p>
            <a:pPr marL="0" lvl="0" indent="0">
              <a:lnSpc>
                <a:spcPct val="100000"/>
              </a:lnSpc>
              <a:spcBef>
                <a:spcPts val="1800"/>
              </a:spcBef>
              <a:buClr>
                <a:srgbClr val="000000"/>
              </a:buClr>
              <a:buSzPts val="5500"/>
              <a:buNone/>
            </a:pPr>
            <a:r>
              <a:rPr lang="el-GR" dirty="0"/>
              <a:t>Στο πλαίσιο της αναπηρίας, ο όρος «στέγαση», που χρησιμοποιείται μερικές φορές στη φράση «εύλογες προσαρμογές», αναφέρεται σε ουσιαστικές και κατάλληλες τροποποιήσεις και προσαρμογές που γίνονται για να διασφαλιστεί ότι τα άτομα με αναπηρία μπορούν να ασκούν πλήρως τα ανθρώπινα δικαιώματα και τις θεμελιώδεις ελευθερίες τους.
Για να αποφευχθεί οποιαδήποτε σύγχυση, άλλοι όροι όπως κατοικία, κατάλυμα, τόπος διαμονής ή ρυθμίσεις διαβίωσης μπορούν επίσης να χρησιμοποιούνται όταν μιλάμε για τόπο κατοικίας ή διαμονής. Ωστόσο, ο όρος «κατάλυμα» μπορεί να χρησιμοποιηθεί εάν δεν υπάρχει ασάφεια.</a:t>
            </a:r>
            <a:endParaRPr dirty="0"/>
          </a:p>
        </p:txBody>
      </p:sp>
      <p:sp>
        <p:nvSpPr>
          <p:cNvPr id="694" name="Google Shape;694;p37"/>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pic>
        <p:nvPicPr>
          <p:cNvPr id="695" name="Google Shape;695;p37"/>
          <p:cNvPicPr preferRelativeResize="0"/>
          <p:nvPr/>
        </p:nvPicPr>
        <p:blipFill rotWithShape="1">
          <a:blip r:embed="rId3">
            <a:alphaModFix/>
          </a:blip>
          <a:srcRect t="6627" b="6627"/>
          <a:stretch/>
        </p:blipFill>
        <p:spPr>
          <a:xfrm>
            <a:off x="15577650" y="2874950"/>
            <a:ext cx="6716500" cy="8748297"/>
          </a:xfrm>
          <a:prstGeom prst="rect">
            <a:avLst/>
          </a:prstGeom>
          <a:noFill/>
          <a:ln w="9525" cap="flat" cmpd="sng">
            <a:solidFill>
              <a:srgbClr val="FF9900"/>
            </a:solidFill>
            <a:prstDash val="solid"/>
            <a:round/>
            <a:headEnd type="none" w="sm" len="sm"/>
            <a:tailEnd type="none" w="sm" len="sm"/>
          </a:ln>
          <a:effectLst>
            <a:outerShdw dist="209550" dir="3240000" algn="bl" rotWithShape="0">
              <a:srgbClr val="FF9900"/>
            </a:outerShdw>
          </a:effectLst>
        </p:spPr>
      </p:pic>
      <p:sp>
        <p:nvSpPr>
          <p:cNvPr id="696" name="Google Shape;696;p37"/>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38"/>
          <p:cNvSpPr txBox="1">
            <a:spLocks noGrp="1"/>
          </p:cNvSpPr>
          <p:nvPr>
            <p:ph type="body" idx="4294967295"/>
          </p:nvPr>
        </p:nvSpPr>
        <p:spPr>
          <a:xfrm>
            <a:off x="2217550" y="2962225"/>
            <a:ext cx="12470700" cy="5448000"/>
          </a:xfrm>
          <a:prstGeom prst="rect">
            <a:avLst/>
          </a:prstGeom>
          <a:noFill/>
          <a:ln>
            <a:noFill/>
          </a:ln>
        </p:spPr>
        <p:txBody>
          <a:bodyPr spcFirstLastPara="1" wrap="square" lIns="50800" tIns="50800" rIns="50800" bIns="50800" anchor="t" anchorCtr="0">
            <a:noAutofit/>
          </a:bodyPr>
          <a:lstStyle/>
          <a:p>
            <a:pPr marL="0" lvl="0" indent="0">
              <a:lnSpc>
                <a:spcPct val="100000"/>
              </a:lnSpc>
              <a:spcBef>
                <a:spcPts val="0"/>
              </a:spcBef>
              <a:buClr>
                <a:srgbClr val="000000"/>
              </a:buClr>
              <a:buSzPts val="5500"/>
              <a:buNone/>
            </a:pPr>
            <a:r>
              <a:rPr lang="en-US" sz="4000" b="1" dirty="0"/>
              <a:t>17. </a:t>
            </a:r>
            <a:r>
              <a:rPr lang="el-GR" b="1" dirty="0"/>
              <a:t>Ζώα εκπαιδευμένα να βοηθούν άτομα με ειδικές ανάγκες</a:t>
            </a:r>
            <a:r>
              <a:rPr lang="en-US" sz="4000" b="1" dirty="0"/>
              <a:t>.</a:t>
            </a:r>
            <a:endParaRPr sz="4000" dirty="0"/>
          </a:p>
          <a:p>
            <a:pPr marL="0" lvl="0" indent="0">
              <a:lnSpc>
                <a:spcPct val="100000"/>
              </a:lnSpc>
              <a:spcBef>
                <a:spcPts val="1800"/>
              </a:spcBef>
              <a:buClr>
                <a:srgbClr val="000000"/>
              </a:buClr>
              <a:buSzPts val="5500"/>
              <a:buNone/>
            </a:pPr>
            <a:r>
              <a:rPr lang="el-GR" dirty="0"/>
              <a:t>Τα ζώα υπηρεσίας διδάσκονται να εκτελούν συγκεκριμένες δραστηριότητες για άτομα με αναπηρίες. Αυτό μπορεί να περιλαμβάνει ζώα που χρησιμεύουν ως οδηγοί για άτομα με προβλήματα όρασης, ζώα που βοηθούν στο τράβηγμα αναπηρικών αμαξιδίων ή ζώα που ανακτούν αντικείμενα που έχουν πέσει. Περιστασιακά, ο όρος "ζώο" προτιμάται από τον όρο "σκύλος" για να συμπεριλάβει άλλες κατηγορίες ζώων που παρέχουν συγκρίσιμες υπηρεσίες. Για παράδειγμα, οι πίθηκοι καπουτσίνοι έχουν εκπαιδευτεί για να βοηθήσουν τα άτομα με σωματικές αναπηρίες να εκτελούν τις καθημερινές τους δραστηριότητες. Άλλα πλάσματα που μπορούν να εκπαιδευτούν ή να χρησιμοποιηθούν για να παρέχουν άνεση είναι παπαγάλοι, κουνάβια και άλογα.</a:t>
            </a:r>
            <a:endParaRPr dirty="0"/>
          </a:p>
        </p:txBody>
      </p:sp>
      <p:sp>
        <p:nvSpPr>
          <p:cNvPr id="702" name="Google Shape;702;p38"/>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pic>
        <p:nvPicPr>
          <p:cNvPr id="703" name="Google Shape;703;p38"/>
          <p:cNvPicPr preferRelativeResize="0"/>
          <p:nvPr/>
        </p:nvPicPr>
        <p:blipFill rotWithShape="1">
          <a:blip r:embed="rId3">
            <a:alphaModFix/>
          </a:blip>
          <a:srcRect l="24436" r="24431"/>
          <a:stretch/>
        </p:blipFill>
        <p:spPr>
          <a:xfrm>
            <a:off x="15577650" y="2874950"/>
            <a:ext cx="6716497" cy="8748298"/>
          </a:xfrm>
          <a:prstGeom prst="rect">
            <a:avLst/>
          </a:prstGeom>
          <a:noFill/>
          <a:ln w="9525" cap="flat" cmpd="sng">
            <a:solidFill>
              <a:srgbClr val="FF9900"/>
            </a:solidFill>
            <a:prstDash val="solid"/>
            <a:round/>
            <a:headEnd type="none" w="sm" len="sm"/>
            <a:tailEnd type="none" w="sm" len="sm"/>
          </a:ln>
          <a:effectLst>
            <a:outerShdw dist="209550" dir="3240000" algn="bl" rotWithShape="0">
              <a:srgbClr val="FF9900"/>
            </a:outerShdw>
          </a:effectLst>
        </p:spPr>
      </p:pic>
      <p:sp>
        <p:nvSpPr>
          <p:cNvPr id="704" name="Google Shape;704;p38"/>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39"/>
          <p:cNvSpPr txBox="1">
            <a:spLocks noGrp="1"/>
          </p:cNvSpPr>
          <p:nvPr>
            <p:ph type="body" idx="4294967295"/>
          </p:nvPr>
        </p:nvSpPr>
        <p:spPr>
          <a:xfrm>
            <a:off x="2566950" y="2934850"/>
            <a:ext cx="20152500" cy="91146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6400"/>
              <a:buNone/>
            </a:pPr>
            <a:r>
              <a:rPr lang="en-US" sz="4000" b="1" dirty="0"/>
              <a:t>18. </a:t>
            </a:r>
            <a:r>
              <a:rPr lang="el-GR" b="1" dirty="0"/>
              <a:t>Μελέτη της νοηματικής γλώσσας και της διεθνούς νοηματικής γλώσσας</a:t>
            </a:r>
            <a:r>
              <a:rPr lang="hu-HU" sz="4000" b="1" dirty="0"/>
              <a:t>.</a:t>
            </a:r>
            <a:endParaRPr sz="4000" dirty="0"/>
          </a:p>
          <a:p>
            <a:pPr marL="0" lvl="0" indent="0">
              <a:lnSpc>
                <a:spcPct val="100000"/>
              </a:lnSpc>
              <a:spcBef>
                <a:spcPts val="1800"/>
              </a:spcBef>
              <a:buClr>
                <a:srgbClr val="000000"/>
              </a:buClr>
              <a:buSzPts val="6400"/>
              <a:buNone/>
            </a:pPr>
            <a:r>
              <a:rPr lang="el-GR" dirty="0"/>
              <a:t>Οι νοηματικές γλώσσες από διαφορετικές περιοχές έχουν μοναδικά χαρακτηριστικά και δεν είναι αμοιβαία κατανοητές. Η μεξικανική νοηματική γλώσσα και η λιθουανική νοηματική γλώσσα είναι μόνο μερικά παραδείγματα νοηματικών γλωσσών. Ορισμένες χώρες, όπως ο Καναδάς, έχουν πολλές νοηματικές γλώσσες. Όταν συζητάμε για αυτές τις συγκεκριμένες γλώσσες, είναι απαραίτητο να κεφαλαιοποιούμε κάθε λέξη στα ονόματά τους</a:t>
            </a:r>
            <a:r>
              <a:rPr lang="en-US" sz="4000" dirty="0"/>
              <a:t>.</a:t>
            </a:r>
            <a:endParaRPr sz="4000" dirty="0"/>
          </a:p>
          <a:p>
            <a:pPr marL="0" lvl="0" indent="0">
              <a:lnSpc>
                <a:spcPct val="100000"/>
              </a:lnSpc>
              <a:spcBef>
                <a:spcPts val="1800"/>
              </a:spcBef>
              <a:buClr>
                <a:srgbClr val="000000"/>
              </a:buClr>
              <a:buSzPts val="6400"/>
              <a:buNone/>
            </a:pPr>
            <a:r>
              <a:rPr lang="el-GR" dirty="0"/>
              <a:t>Αν και δεν υπάρχει διεθνής νοηματική γλώσσα, υπάρχει ένας τύπος επικοινωνίας γνωστός ως διεθνής νοηματική γλώσσα. Η διεθνής πινακίδα είναι ένα τυποποιημένο σύστημα σημείων που χρησιμοποιείται όταν κωφοί από διαφορετικές χώρες συγκεντρώνονται σε διαφορετικές περιπτώσεις. Έτσι, λέμε ότι τα Ηνωμένα Έθνη παρέχουν ερμηνεία των διεθνών σημάτων, αποφεύγοντας να τα χαρακτηρίσουν ως ξεχωριστή γλώσσα.</a:t>
            </a:r>
            <a:endParaRPr dirty="0"/>
          </a:p>
        </p:txBody>
      </p:sp>
      <p:sp>
        <p:nvSpPr>
          <p:cNvPr id="710" name="Google Shape;710;p39"/>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sp>
        <p:nvSpPr>
          <p:cNvPr id="711" name="Google Shape;711;p39"/>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40"/>
          <p:cNvSpPr txBox="1">
            <a:spLocks noGrp="1"/>
          </p:cNvSpPr>
          <p:nvPr>
            <p:ph type="body" idx="4294967295"/>
          </p:nvPr>
        </p:nvSpPr>
        <p:spPr>
          <a:xfrm>
            <a:off x="2586125" y="3071725"/>
            <a:ext cx="20035500" cy="7847400"/>
          </a:xfrm>
          <a:prstGeom prst="rect">
            <a:avLst/>
          </a:prstGeom>
          <a:noFill/>
          <a:ln>
            <a:noFill/>
          </a:ln>
        </p:spPr>
        <p:txBody>
          <a:bodyPr spcFirstLastPara="1" wrap="square" lIns="50800" tIns="50800" rIns="50800" bIns="50800" anchor="t" anchorCtr="0">
            <a:normAutofit/>
          </a:bodyPr>
          <a:lstStyle/>
          <a:p>
            <a:pPr marL="0" lvl="0" indent="0">
              <a:lnSpc>
                <a:spcPct val="100000"/>
              </a:lnSpc>
              <a:spcBef>
                <a:spcPts val="0"/>
              </a:spcBef>
              <a:buClr>
                <a:srgbClr val="000000"/>
              </a:buClr>
              <a:buSzPts val="5500"/>
              <a:buNone/>
            </a:pPr>
            <a:r>
              <a:rPr lang="en-US" sz="4000" b="1" dirty="0"/>
              <a:t>19. </a:t>
            </a:r>
            <a:r>
              <a:rPr lang="el-GR" b="1" dirty="0"/>
              <a:t>Σύγκριση μεταξύ προβλημάτων όρασης και τύφλωσης</a:t>
            </a:r>
            <a:r>
              <a:rPr lang="hu-HU" sz="4000" b="1" dirty="0"/>
              <a:t>.</a:t>
            </a:r>
            <a:endParaRPr sz="4000" dirty="0"/>
          </a:p>
          <a:p>
            <a:pPr marL="0" lvl="0" indent="0">
              <a:lnSpc>
                <a:spcPct val="100000"/>
              </a:lnSpc>
              <a:spcBef>
                <a:spcPts val="1800"/>
              </a:spcBef>
              <a:buClr>
                <a:srgbClr val="000000"/>
              </a:buClr>
              <a:buSzPts val="5500"/>
              <a:buNone/>
            </a:pPr>
            <a:r>
              <a:rPr lang="el-GR" dirty="0"/>
              <a:t>Ο όρος «προβλήματα όρασης» ή «προβλήματα όρασης» καλύπτει ένα ευρύ φάσμα παθήσεων όρασης εκ των οποίων η τύφλωση είναι μόνο μία, επομένως αυτοί οι δύο όροι δεν είναι συνώνυμοι</a:t>
            </a:r>
            <a:r>
              <a:rPr lang="en-US" sz="4000" dirty="0"/>
              <a:t>.</a:t>
            </a:r>
            <a:endParaRPr sz="4000" dirty="0"/>
          </a:p>
          <a:p>
            <a:pPr marL="0" lvl="0" indent="0" algn="l" rtl="0">
              <a:lnSpc>
                <a:spcPct val="100000"/>
              </a:lnSpc>
              <a:spcBef>
                <a:spcPts val="1800"/>
              </a:spcBef>
              <a:spcAft>
                <a:spcPts val="0"/>
              </a:spcAft>
              <a:buClr>
                <a:srgbClr val="000000"/>
              </a:buClr>
              <a:buSzPts val="5500"/>
              <a:buFont typeface="Helvetica Neue"/>
              <a:buNone/>
            </a:pPr>
            <a:endParaRPr dirty="0"/>
          </a:p>
        </p:txBody>
      </p:sp>
      <p:sp>
        <p:nvSpPr>
          <p:cNvPr id="717" name="Google Shape;717;p40"/>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pic>
        <p:nvPicPr>
          <p:cNvPr id="718" name="Google Shape;718;p40"/>
          <p:cNvPicPr preferRelativeResize="0"/>
          <p:nvPr/>
        </p:nvPicPr>
        <p:blipFill rotWithShape="1">
          <a:blip r:embed="rId3">
            <a:alphaModFix/>
          </a:blip>
          <a:srcRect t="13489" b="42093"/>
          <a:stretch/>
        </p:blipFill>
        <p:spPr>
          <a:xfrm>
            <a:off x="2586125" y="6169764"/>
            <a:ext cx="9930775" cy="6616350"/>
          </a:xfrm>
          <a:prstGeom prst="rect">
            <a:avLst/>
          </a:prstGeom>
          <a:noFill/>
          <a:ln>
            <a:noFill/>
          </a:ln>
          <a:effectLst>
            <a:outerShdw dist="228600" dir="13680000" algn="bl" rotWithShape="0">
              <a:srgbClr val="FF9900"/>
            </a:outerShdw>
          </a:effectLst>
        </p:spPr>
      </p:pic>
      <p:sp>
        <p:nvSpPr>
          <p:cNvPr id="719" name="Google Shape;719;p40"/>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Google Shape;724;p41"/>
          <p:cNvSpPr txBox="1">
            <a:spLocks noGrp="1"/>
          </p:cNvSpPr>
          <p:nvPr>
            <p:ph type="body" idx="4294967295"/>
          </p:nvPr>
        </p:nvSpPr>
        <p:spPr>
          <a:xfrm>
            <a:off x="2950100" y="2486850"/>
            <a:ext cx="19060500" cy="10251000"/>
          </a:xfrm>
          <a:prstGeom prst="rect">
            <a:avLst/>
          </a:prstGeom>
          <a:noFill/>
          <a:ln>
            <a:noFill/>
          </a:ln>
        </p:spPr>
        <p:txBody>
          <a:bodyPr spcFirstLastPara="1" wrap="square" lIns="50800" tIns="50800" rIns="50800" bIns="50800" anchor="t" anchorCtr="0">
            <a:normAutofit/>
          </a:bodyPr>
          <a:lstStyle/>
          <a:p>
            <a:pPr lvl="0" indent="-457200">
              <a:lnSpc>
                <a:spcPct val="100000"/>
              </a:lnSpc>
              <a:spcBef>
                <a:spcPts val="0"/>
              </a:spcBef>
            </a:pPr>
            <a:r>
              <a:rPr lang="el-GR" dirty="0"/>
              <a:t>Η δύναμη της λέξης αντανακλάται στην ανθρώπινη συμπεριφορά μέσω φυσιολογικών αντιδράσεων που καθορίζονται από τις άμεσες βιοχημικές επιδράσεις που έχει μια λέξη στον ανθρώπινο εγκέφαλο</a:t>
            </a:r>
            <a:r>
              <a:rPr lang="en-US" sz="4000" i="0" u="none" strike="noStrike" cap="none" dirty="0"/>
              <a:t>. </a:t>
            </a:r>
            <a:r>
              <a:rPr lang="el-GR" dirty="0"/>
              <a:t>(αναγνωρίσιμο από τον "ανιχνευτή ψεύδους")</a:t>
            </a:r>
            <a:endParaRPr sz="4000" dirty="0"/>
          </a:p>
          <a:p>
            <a:pPr lvl="0" indent="-457200">
              <a:lnSpc>
                <a:spcPct val="100000"/>
              </a:lnSpc>
              <a:spcBef>
                <a:spcPts val="0"/>
              </a:spcBef>
            </a:pPr>
            <a:r>
              <a:rPr lang="el-GR" dirty="0"/>
              <a:t>Για να κάνουμε ένα άτομο να εκτελέσει μια συγκεκριμένη συμπεριφορά, πρέπει να δημιουργήσουμε μια συγκεκριμένη διάθεση, την προτιμώμενη ψυχολογική κατάσταση για αυτή την ενέργεια</a:t>
            </a:r>
            <a:r>
              <a:rPr lang="en-US" sz="4000" i="0" u="none" strike="noStrike" cap="none" dirty="0"/>
              <a:t>. </a:t>
            </a:r>
            <a:endParaRPr sz="4000" dirty="0"/>
          </a:p>
          <a:p>
            <a:pPr lvl="0" indent="-457200">
              <a:lnSpc>
                <a:spcPct val="100000"/>
              </a:lnSpc>
              <a:spcBef>
                <a:spcPts val="0"/>
              </a:spcBef>
            </a:pPr>
            <a:r>
              <a:rPr lang="el-GR" dirty="0"/>
              <a:t>Μια λέξη μπορεί να μας κάνει να γελάσουμε ή να κλάψουμε ασταμάτητα, να μας κάνει να ονειρευτούμε ή να υποφέρουμε</a:t>
            </a:r>
            <a:r>
              <a:rPr lang="en-US" sz="4000" i="0" u="none" strike="noStrike" cap="none" dirty="0"/>
              <a:t>. </a:t>
            </a:r>
            <a:endParaRPr sz="4000" dirty="0"/>
          </a:p>
          <a:p>
            <a:pPr marL="0" lvl="0" indent="0">
              <a:lnSpc>
                <a:spcPct val="100000"/>
              </a:lnSpc>
              <a:spcBef>
                <a:spcPts val="4400"/>
              </a:spcBef>
              <a:buClr>
                <a:srgbClr val="000000"/>
              </a:buClr>
              <a:buSzPts val="4800"/>
              <a:buNone/>
            </a:pPr>
            <a:r>
              <a:rPr lang="el-GR" b="1" dirty="0"/>
              <a:t>Πραγματιστικοί μηχανισμοί</a:t>
            </a:r>
            <a:r>
              <a:rPr lang="en-US" sz="4000" b="1" dirty="0"/>
              <a:t>:</a:t>
            </a:r>
            <a:endParaRPr sz="4000" dirty="0"/>
          </a:p>
          <a:p>
            <a:pPr marL="609600" lvl="0" indent="-488696">
              <a:lnSpc>
                <a:spcPct val="100000"/>
              </a:lnSpc>
              <a:spcBef>
                <a:spcPts val="100"/>
              </a:spcBef>
              <a:buFont typeface="Calibri"/>
              <a:buChar char="•"/>
            </a:pPr>
            <a:r>
              <a:rPr lang="el-GR" dirty="0"/>
              <a:t>Ετικέτες: λέξεις ετικέτας για τα συναισθήματα, τα πάθη και τα συναισθήματά μας</a:t>
            </a:r>
            <a:r>
              <a:rPr lang="en-US" sz="4000" i="0" u="none" strike="noStrike" cap="none" dirty="0"/>
              <a:t>.</a:t>
            </a:r>
            <a:endParaRPr sz="4000" dirty="0"/>
          </a:p>
          <a:p>
            <a:pPr marL="609600" lvl="0" indent="-488696">
              <a:lnSpc>
                <a:spcPct val="100000"/>
              </a:lnSpc>
              <a:spcBef>
                <a:spcPts val="100"/>
              </a:spcBef>
              <a:buFont typeface="Calibri"/>
              <a:buChar char="•"/>
            </a:pPr>
            <a:r>
              <a:rPr lang="el-GR" dirty="0"/>
              <a:t>Εικόνες: λέξεις που σημαίνουν άμεσα μια νοητική εικόνα</a:t>
            </a:r>
            <a:r>
              <a:rPr lang="en-US" sz="4000" i="0" u="none" strike="noStrike" cap="none" dirty="0"/>
              <a:t>. </a:t>
            </a:r>
            <a:endParaRPr sz="4000" dirty="0"/>
          </a:p>
          <a:p>
            <a:pPr marL="609600" lvl="0" indent="-488696">
              <a:lnSpc>
                <a:spcPct val="100000"/>
              </a:lnSpc>
              <a:spcBef>
                <a:spcPts val="100"/>
              </a:spcBef>
              <a:buFont typeface="Calibri"/>
              <a:buChar char="•"/>
            </a:pPr>
            <a:r>
              <a:rPr lang="el-GR" dirty="0"/>
              <a:t>Ενώσεις: αυθόρμητες έννοιες σε ένα άτομο υπό την επιρροή μιας λέξης</a:t>
            </a:r>
            <a:r>
              <a:rPr lang="en-US" sz="4000" i="0" u="none" strike="noStrike" cap="none" dirty="0"/>
              <a:t>.</a:t>
            </a:r>
            <a:endParaRPr sz="4000" dirty="0"/>
          </a:p>
          <a:p>
            <a:pPr marL="609600" lvl="0" indent="-488696">
              <a:lnSpc>
                <a:spcPct val="100000"/>
              </a:lnSpc>
              <a:spcBef>
                <a:spcPts val="100"/>
              </a:spcBef>
              <a:buFont typeface="Calibri"/>
              <a:buChar char="•"/>
            </a:pPr>
            <a:r>
              <a:rPr lang="el-GR" dirty="0"/>
              <a:t>Παράλληλες πληροφορίες: πληροφορίες σχετικά με τον ομιλητή μέσω των λέξεων που χρησιμοποιούνται</a:t>
            </a:r>
            <a:r>
              <a:rPr lang="en-US" sz="4000" i="0" u="none" strike="noStrike" cap="none" dirty="0"/>
              <a:t>.</a:t>
            </a:r>
            <a:endParaRPr sz="4000" dirty="0"/>
          </a:p>
        </p:txBody>
      </p:sp>
      <p:sp>
        <p:nvSpPr>
          <p:cNvPr id="725" name="Google Shape;725;p41"/>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sp>
        <p:nvSpPr>
          <p:cNvPr id="726" name="Google Shape;726;p41"/>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42"/>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marL="0" lvl="0" indent="0">
              <a:lnSpc>
                <a:spcPct val="90000"/>
              </a:lnSpc>
              <a:buClr>
                <a:srgbClr val="000000"/>
              </a:buClr>
              <a:buSzPts val="4800"/>
              <a:buNone/>
            </a:pPr>
            <a:r>
              <a:rPr lang="el-GR" dirty="0"/>
              <a:t>Οι λέξεις δεν είναι πραγματικότητα αλλά μόνο μια συμβολική έκφραση της οποίας το νόημα αποδίδεται στο άτομο. Η ίδια λέξη μπορεί να προκαλέσει διαφορετικές διαθέσεις</a:t>
            </a:r>
            <a:r>
              <a:rPr lang="en-US" sz="4000" i="0" u="none" strike="noStrike" cap="none" dirty="0"/>
              <a:t>.</a:t>
            </a:r>
            <a:endParaRPr sz="4000" dirty="0"/>
          </a:p>
          <a:p>
            <a:pPr marL="0" lvl="0" indent="0">
              <a:lnSpc>
                <a:spcPct val="90000"/>
              </a:lnSpc>
              <a:spcBef>
                <a:spcPts val="4500"/>
              </a:spcBef>
              <a:buClr>
                <a:srgbClr val="000000"/>
              </a:buClr>
              <a:buSzPts val="4800"/>
              <a:buNone/>
            </a:pPr>
            <a:r>
              <a:rPr lang="el-GR" b="1" dirty="0"/>
              <a:t>Η δήλωση </a:t>
            </a:r>
            <a:r>
              <a:rPr lang="el-GR" dirty="0"/>
              <a:t>αναφέρεται στην κοινή έννοια που δίνεται σε μια λέξη από τα μέλη μιας κοινότητας, βασικά τον ορισμό του λεξικού</a:t>
            </a:r>
            <a:r>
              <a:rPr lang="en-US" sz="4000" i="0" u="none" strike="noStrike" cap="none" dirty="0"/>
              <a:t>. </a:t>
            </a:r>
            <a:endParaRPr sz="4000" dirty="0"/>
          </a:p>
          <a:p>
            <a:pPr marL="0" lvl="0" indent="0">
              <a:lnSpc>
                <a:spcPct val="90000"/>
              </a:lnSpc>
              <a:spcBef>
                <a:spcPts val="100"/>
              </a:spcBef>
              <a:buClr>
                <a:srgbClr val="000000"/>
              </a:buClr>
              <a:buSzPts val="4800"/>
              <a:buNone/>
            </a:pPr>
            <a:r>
              <a:rPr lang="el-GR" dirty="0"/>
              <a:t>Στην κίνηση της γλώσσας εντοπίζουμε μια σειρά αντιστοιχιών που αμφισβητούν την αυστηρότητα των λέξεων</a:t>
            </a:r>
            <a:r>
              <a:rPr lang="en-US" sz="4000" i="0" u="none" strike="noStrike" cap="none" dirty="0"/>
              <a:t>:</a:t>
            </a:r>
            <a:endParaRPr sz="4000" dirty="0"/>
          </a:p>
          <a:p>
            <a:pPr marL="609600" lvl="0" indent="-488696">
              <a:lnSpc>
                <a:spcPct val="90000"/>
              </a:lnSpc>
              <a:spcBef>
                <a:spcPts val="100"/>
              </a:spcBef>
              <a:buFont typeface="Calibri"/>
              <a:buChar char="•"/>
            </a:pPr>
            <a:r>
              <a:rPr lang="el-GR" dirty="0"/>
              <a:t>Συνώνυμα</a:t>
            </a:r>
            <a:r>
              <a:rPr lang="en-US" sz="4000" i="0" u="none" strike="noStrike" cap="none" dirty="0"/>
              <a:t>: </a:t>
            </a:r>
            <a:r>
              <a:rPr lang="el-GR" dirty="0"/>
              <a:t>λέξεις που διαφέρουν ως προς τη μορφή αλλά έχουν παρόμοια ή ταυτόσημη σημασία (π.χ. like/similar)</a:t>
            </a:r>
            <a:r>
              <a:rPr lang="en-US" sz="4000" i="0" u="none" strike="noStrike" cap="none" dirty="0"/>
              <a:t>;</a:t>
            </a:r>
            <a:endParaRPr sz="4000" dirty="0"/>
          </a:p>
          <a:p>
            <a:pPr marL="609600" lvl="0" indent="-488696">
              <a:lnSpc>
                <a:spcPct val="90000"/>
              </a:lnSpc>
              <a:spcBef>
                <a:spcPts val="100"/>
              </a:spcBef>
              <a:buFont typeface="Calibri"/>
              <a:buChar char="•"/>
            </a:pPr>
            <a:r>
              <a:rPr lang="el-GR" dirty="0"/>
              <a:t>Ομώνυμα: λέξεις με την ίδια γραφική μορφή αλλά εντελώς διαφορετικές σημασίες (π.χ.: jolly/ jolly)</a:t>
            </a:r>
            <a:r>
              <a:rPr lang="en-US" sz="4000" i="0" u="none" strike="noStrike" cap="none" dirty="0"/>
              <a:t>;</a:t>
            </a:r>
            <a:endParaRPr sz="4000" dirty="0"/>
          </a:p>
          <a:p>
            <a:pPr marL="609600" lvl="0" indent="-488696">
              <a:lnSpc>
                <a:spcPct val="90000"/>
              </a:lnSpc>
              <a:spcBef>
                <a:spcPts val="100"/>
              </a:spcBef>
              <a:buFont typeface="Calibri"/>
              <a:buChar char="•"/>
            </a:pPr>
            <a:r>
              <a:rPr lang="el-GR" dirty="0"/>
              <a:t>πολυσημία: η πολλαπλότητα των εννοιών που μπορεί να έχει μια λέξη (π.χ. το ρήμα "κρατώ" που στα ρουμανικά έχει 45 έννοιες)</a:t>
            </a:r>
            <a:r>
              <a:rPr lang="en-US" sz="4000" i="0" u="none" strike="noStrike" cap="none" dirty="0"/>
              <a:t>.</a:t>
            </a:r>
            <a:endParaRPr sz="4000" dirty="0"/>
          </a:p>
          <a:p>
            <a:pPr marL="0" lvl="0" indent="0">
              <a:lnSpc>
                <a:spcPct val="90000"/>
              </a:lnSpc>
              <a:spcBef>
                <a:spcPts val="4500"/>
              </a:spcBef>
              <a:buClr>
                <a:srgbClr val="000000"/>
              </a:buClr>
              <a:buSzPts val="4800"/>
              <a:buNone/>
            </a:pPr>
            <a:r>
              <a:rPr lang="el-GR" b="1" dirty="0"/>
              <a:t>Η χροιά </a:t>
            </a:r>
            <a:r>
              <a:rPr lang="el-GR" dirty="0"/>
              <a:t>είναι η εικονιστική έννοια που αποδίδεται σε μια λέξη. Η έκφραση «κοφτερό μυαλό» δεν αναφέρεται σε ένα γνωστικό σύστημα που δεσμεύεται από ένα κοφτερό μαχαίρι, αλλά έχει τη χροιά του βάθους της σκέψης</a:t>
            </a:r>
            <a:r>
              <a:rPr lang="hu-HU" sz="4000" i="0" u="none" strike="noStrike" cap="none" dirty="0"/>
              <a:t>.</a:t>
            </a:r>
            <a:endParaRPr sz="4000" dirty="0"/>
          </a:p>
        </p:txBody>
      </p:sp>
      <p:sp>
        <p:nvSpPr>
          <p:cNvPr id="732" name="Google Shape;732;p42"/>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sz="6000" dirty="0">
                <a:latin typeface="Lexend Medium"/>
                <a:ea typeface="Lexend Medium"/>
                <a:cs typeface="Lexend Medium"/>
                <a:sym typeface="Lexend Medium"/>
              </a:rPr>
              <a:t>Όροι που χρήζουν περαιτέρω γλωσσικής αποσαφήνισης</a:t>
            </a:r>
            <a:endParaRPr sz="6000" dirty="0">
              <a:latin typeface="Lexend Medium"/>
              <a:ea typeface="Lexend Medium"/>
              <a:cs typeface="Lexend Medium"/>
              <a:sym typeface="Lexend Medium"/>
            </a:endParaRPr>
          </a:p>
        </p:txBody>
      </p:sp>
      <p:sp>
        <p:nvSpPr>
          <p:cNvPr id="733" name="Google Shape;733;p42"/>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43"/>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marL="609600" lvl="0" indent="-488696">
              <a:lnSpc>
                <a:spcPct val="90000"/>
              </a:lnSpc>
              <a:spcBef>
                <a:spcPts val="4500"/>
              </a:spcBef>
              <a:buFont typeface="Calibri"/>
              <a:buChar char="•"/>
            </a:pPr>
            <a:r>
              <a:rPr lang="el-GR" dirty="0"/>
              <a:t>Μια μελέτη του BBC το 2003 σχετικά με τις ψευδείς μνήμες που ενεργοποιούνται επιλεκτικά υπό τη συγκεκαλυμμένη επιρροή λέξεων που περιέχονται στη δομή των ερωτήσεων, πρότεινε στους συμμετέχοντες να δουν 24 εικόνες. Μεταξύ των διαφανειών που παρουσιάστηκαν ήταν μια εικόνα δύο αυτοκινήτων που συγκρούονται. Στο τέλος, οι συμμετέχοντες κλήθηκαν να απαντήσουν σε ερωτήσεις με διαφορετικούς τρόπους</a:t>
            </a:r>
            <a:r>
              <a:rPr lang="en-US" sz="4000" i="0" u="none" strike="noStrike" cap="none" dirty="0"/>
              <a:t>. </a:t>
            </a:r>
            <a:endParaRPr sz="4000" dirty="0"/>
          </a:p>
          <a:p>
            <a:pPr marL="609600" lvl="0" indent="-488696">
              <a:lnSpc>
                <a:spcPct val="90000"/>
              </a:lnSpc>
              <a:spcBef>
                <a:spcPts val="4500"/>
              </a:spcBef>
              <a:buFont typeface="Calibri"/>
              <a:buChar char="•"/>
            </a:pPr>
            <a:r>
              <a:rPr lang="el-GR" dirty="0"/>
              <a:t>Κάποιοι ρωτήθηκαν πόσο γρήγορα πιστεύουν ότι πήγαιναν τα αυτοκίνητα που συγκρούστηκαν μεταξύ τους</a:t>
            </a:r>
            <a:r>
              <a:rPr lang="en-US" sz="4000" i="0" u="none" strike="noStrike" cap="none" dirty="0"/>
              <a:t>?</a:t>
            </a:r>
            <a:r>
              <a:rPr lang="hu-HU" dirty="0"/>
              <a:t> </a:t>
            </a:r>
            <a:r>
              <a:rPr lang="el-GR" dirty="0"/>
              <a:t>Άλλοι ρωτήθηκαν πόσο γρήγορα νόμιζαν ότι πήγαιναν τα αυτοκίνητα που συγκρούστηκαν μεταξύ τους</a:t>
            </a:r>
            <a:r>
              <a:rPr lang="en-US" sz="4000" i="0" u="none" strike="noStrike" cap="none" dirty="0"/>
              <a:t>.</a:t>
            </a:r>
            <a:endParaRPr sz="4000" dirty="0"/>
          </a:p>
          <a:p>
            <a:pPr marL="609600" lvl="0" indent="-488696">
              <a:lnSpc>
                <a:spcPct val="90000"/>
              </a:lnSpc>
              <a:spcBef>
                <a:spcPts val="4500"/>
              </a:spcBef>
              <a:buFont typeface="Calibri"/>
              <a:buChar char="•"/>
            </a:pPr>
            <a:r>
              <a:rPr lang="el-GR" dirty="0"/>
              <a:t>Αν και η διαφορά μεταξύ των δύο ερωτήσεων συνίστατο μόνο στην αντικατάσταση του ρήματος (χτυπώ/πολτοποιώ), η επίδραση αυτής της αλλαγής είχε ως αποτέλεσμα η ομάδα που έλαβε τη δεύτερη ερώτηση να δείχνει κατά μέσο όρο ταχύτητα 45-50 χιλιόμετρα υψηλότερη από την ομάδα των συμμετεχόντων που έθεσε την πρώτη ερώτηση. Επιπλέον, η δεύτερη ερώτηση ανάγκασε ορισμένους συμμετέχοντες να θυμηθούν λεπτομέρειες όπως σπασμένα θραύσματα παρμπρίζ στο σημείο της συντριβής, τα οποία δεν ήταν πραγματικά εκεί</a:t>
            </a:r>
            <a:r>
              <a:rPr lang="hu-HU" sz="4000" i="0" u="none" strike="noStrike" cap="none" dirty="0"/>
              <a:t>.</a:t>
            </a:r>
            <a:endParaRPr sz="4000" dirty="0"/>
          </a:p>
        </p:txBody>
      </p:sp>
      <p:sp>
        <p:nvSpPr>
          <p:cNvPr id="739" name="Google Shape;739;p43"/>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lvl="0" algn="l">
              <a:buSzPts val="6600"/>
            </a:pPr>
            <a:r>
              <a:rPr lang="el-GR" sz="5600" dirty="0">
                <a:latin typeface="Lexend Medium"/>
                <a:ea typeface="Lexend Medium"/>
                <a:cs typeface="Lexend Medium"/>
                <a:sym typeface="Lexend Medium"/>
              </a:rPr>
              <a:t>Εφαρμογή 2- Επεξηγηματικό πείραμα (Prutianu, 2004)</a:t>
            </a:r>
            <a:endParaRPr sz="5600" dirty="0">
              <a:latin typeface="Lexend Medium"/>
              <a:ea typeface="Lexend Medium"/>
              <a:cs typeface="Lexend Medium"/>
              <a:sym typeface="Lexend Medium"/>
            </a:endParaRPr>
          </a:p>
        </p:txBody>
      </p:sp>
      <p:sp>
        <p:nvSpPr>
          <p:cNvPr id="740" name="Google Shape;740;p43"/>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Google Shape;745;p44"/>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lvl="0" indent="-431800">
              <a:lnSpc>
                <a:spcPct val="100000"/>
              </a:lnSpc>
              <a:spcBef>
                <a:spcPts val="1000"/>
              </a:spcBef>
              <a:buSzPts val="3200"/>
              <a:buFont typeface="Calibri"/>
              <a:buChar char="●"/>
            </a:pPr>
            <a:r>
              <a:rPr lang="el-GR" b="1" dirty="0"/>
              <a:t>Το μετασχηματιστικό λεξιλόγιο </a:t>
            </a:r>
            <a:r>
              <a:rPr lang="el-GR" dirty="0"/>
              <a:t>αναφέρεται σε μια νέα έννοια στην επικοινωνία που σχετίζεται με τον τομέα της προσωπικής ανάπτυξης</a:t>
            </a:r>
            <a:r>
              <a:rPr lang="en-US" sz="4000" i="0" u="none" strike="noStrike" cap="none" dirty="0"/>
              <a:t>. </a:t>
            </a:r>
            <a:endParaRPr sz="4000" dirty="0"/>
          </a:p>
          <a:p>
            <a:pPr lvl="0" indent="-431800">
              <a:lnSpc>
                <a:spcPct val="100000"/>
              </a:lnSpc>
              <a:spcBef>
                <a:spcPts val="1000"/>
              </a:spcBef>
              <a:buSzPts val="3200"/>
              <a:buFont typeface="Calibri"/>
              <a:buChar char="●"/>
            </a:pPr>
            <a:r>
              <a:rPr lang="el-GR" dirty="0"/>
              <a:t>Έχει παρατηρηθεί ότι στο λεξιλόγιο των γλωσσών οι λέξεις που περιγράφουν αρνητικά συναισθήματα είναι σημαντικά υψηλότερες από εκείνες που εκφράζουν θετικά συναισθήματα, οδηγώντας σε κυρίως αρνητική σκέψη και συναίσθημα</a:t>
            </a:r>
            <a:r>
              <a:rPr lang="en-US" sz="4000" i="0" u="none" strike="noStrike" cap="none" dirty="0"/>
              <a:t>. </a:t>
            </a:r>
            <a:endParaRPr sz="4000" dirty="0"/>
          </a:p>
          <a:p>
            <a:pPr lvl="0" indent="-431800">
              <a:lnSpc>
                <a:spcPct val="100000"/>
              </a:lnSpc>
              <a:spcBef>
                <a:spcPts val="1000"/>
              </a:spcBef>
              <a:buSzPts val="3200"/>
              <a:buFont typeface="Calibri"/>
              <a:buChar char="●"/>
            </a:pPr>
            <a:r>
              <a:rPr lang="el-GR" dirty="0"/>
              <a:t>Για παράδειγμα, στα αγγλικά θα υπήρχαν 2086 λέξεις που εκφράζουν αρνητικά συναισθήματα και μόνο 1051 που εκφράζουν θετικά συναισθήματα, σύμφωνα με στοιχεία που παρείχε ο Anthony Robbins, ο προγραμματιστής αυτού του ισχυρού εργαλείου</a:t>
            </a:r>
            <a:r>
              <a:rPr lang="en-US" sz="4000" i="0" u="none" strike="noStrike" cap="none" dirty="0"/>
              <a:t>. </a:t>
            </a:r>
            <a:endParaRPr sz="4000" dirty="0"/>
          </a:p>
          <a:p>
            <a:pPr lvl="0" indent="-431800">
              <a:lnSpc>
                <a:spcPct val="100000"/>
              </a:lnSpc>
              <a:spcBef>
                <a:spcPts val="1000"/>
              </a:spcBef>
              <a:buSzPts val="3200"/>
              <a:buFont typeface="Calibri"/>
              <a:buChar char="●"/>
            </a:pPr>
            <a:r>
              <a:rPr lang="el-GR" dirty="0"/>
              <a:t>Αυτές οι παρατηρήσεις, καθώς και η μακρά πρακτική μου στην ανάπτυξη μαθημάτων σχετικά με τους μετασχηματισμούς που μπορούν να συμβούν με την αλλαγή λεξιλογίου, συμπυκνώνονται από τα λόγια του A. Robbins (2001): «αλλάζοντας απλώς το συνηθισμένο λεξιλόγιό σας - τις λέξεις που περιγράφουν μόνιμα τα συναισθήματά σας - μπορείτε αμέσως να αλλάξετε τον τρόπο που σκέφτεστε, αισθάνεστε και ζείτε».</a:t>
            </a:r>
            <a:endParaRPr sz="4000" dirty="0"/>
          </a:p>
        </p:txBody>
      </p:sp>
      <p:sp>
        <p:nvSpPr>
          <p:cNvPr id="746" name="Google Shape;746;p44"/>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marL="0" lvl="0" indent="0" algn="ctr" rtl="0">
              <a:lnSpc>
                <a:spcPct val="100000"/>
              </a:lnSpc>
              <a:spcBef>
                <a:spcPts val="0"/>
              </a:spcBef>
              <a:spcAft>
                <a:spcPts val="0"/>
              </a:spcAft>
              <a:buSzPts val="6600"/>
              <a:buNone/>
            </a:pPr>
            <a:endParaRPr/>
          </a:p>
        </p:txBody>
      </p:sp>
      <p:sp>
        <p:nvSpPr>
          <p:cNvPr id="747" name="Google Shape;747;p44"/>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a:bodyPr>
          <a:lstStyle/>
          <a:p>
            <a:pPr lvl="0" algn="l">
              <a:buClr>
                <a:srgbClr val="000000"/>
              </a:buClr>
              <a:buSzPts val="7424"/>
            </a:pPr>
            <a:r>
              <a:rPr lang="en-US" sz="6200" dirty="0">
                <a:latin typeface="Lexend Medium"/>
                <a:ea typeface="Lexend Medium"/>
                <a:cs typeface="Lexend Medium"/>
                <a:sym typeface="Lexend Medium"/>
              </a:rPr>
              <a:t>1. </a:t>
            </a:r>
            <a:r>
              <a:rPr lang="el-GR" sz="6200" dirty="0">
                <a:latin typeface="Lexend Medium"/>
                <a:ea typeface="Lexend Medium"/>
                <a:cs typeface="Lexend Medium"/>
                <a:sym typeface="Lexend Medium"/>
              </a:rPr>
              <a:t>Ο ρόλος των λέξεων στη διαδικασία επιρροής</a:t>
            </a:r>
            <a:endParaRPr sz="6200" dirty="0">
              <a:latin typeface="Lexend Medium"/>
              <a:ea typeface="Lexend Medium"/>
              <a:cs typeface="Lexend Medium"/>
              <a:sym typeface="Lexend Medium"/>
            </a:endParaRPr>
          </a:p>
        </p:txBody>
      </p:sp>
      <p:sp>
        <p:nvSpPr>
          <p:cNvPr id="420" name="Google Shape;420;p4"/>
          <p:cNvSpPr txBox="1">
            <a:spLocks noGrp="1"/>
          </p:cNvSpPr>
          <p:nvPr>
            <p:ph type="body" idx="4294967295"/>
          </p:nvPr>
        </p:nvSpPr>
        <p:spPr>
          <a:xfrm>
            <a:off x="2605275" y="2701050"/>
            <a:ext cx="20016300" cy="8601300"/>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SzPts val="4000"/>
              <a:buNone/>
            </a:pPr>
            <a:endParaRPr sz="4000" dirty="0"/>
          </a:p>
          <a:p>
            <a:pPr lvl="0" indent="-457200">
              <a:lnSpc>
                <a:spcPct val="100000"/>
              </a:lnSpc>
              <a:spcBef>
                <a:spcPts val="0"/>
              </a:spcBef>
              <a:buFont typeface="Calibri"/>
              <a:buChar char="•"/>
            </a:pPr>
            <a:r>
              <a:rPr lang="el-GR" dirty="0"/>
              <a:t>Ο όρος "λεκτική" - lat. "verbum" = λέξη και ομιλία, επικοινωνία με λέξεις = "λεκτική επικοινωνία"</a:t>
            </a:r>
            <a:r>
              <a:rPr lang="en-US" sz="4000" dirty="0"/>
              <a:t>. </a:t>
            </a:r>
            <a:endParaRPr sz="4000" dirty="0"/>
          </a:p>
          <a:p>
            <a:pPr lvl="0" indent="-457200">
              <a:lnSpc>
                <a:spcPct val="100000"/>
              </a:lnSpc>
              <a:spcBef>
                <a:spcPts val="0"/>
              </a:spcBef>
              <a:buFont typeface="Calibri"/>
              <a:buChar char="•"/>
            </a:pPr>
            <a:r>
              <a:rPr lang="el-GR" dirty="0"/>
              <a:t>Η λέξη σε φωνητική ή ακουστική μορφή = προφορική ή προφορική, και σε γραφική, οπτική έκφραση = γραπτή. Η διάκριση γίνεται από το κανάλι επικοινωνίας: ακουστικό για προφορική επικοινωνία και οπτικό για γραπτή επικοινωνία</a:t>
            </a:r>
            <a:r>
              <a:rPr lang="en-US" sz="4000" dirty="0"/>
              <a:t>.</a:t>
            </a:r>
            <a:endParaRPr sz="4000" dirty="0"/>
          </a:p>
          <a:p>
            <a:pPr lvl="0" indent="-457200">
              <a:lnSpc>
                <a:spcPct val="100000"/>
              </a:lnSpc>
              <a:spcBef>
                <a:spcPts val="0"/>
              </a:spcBef>
              <a:buFont typeface="Calibri"/>
              <a:buChar char="•"/>
            </a:pPr>
            <a:r>
              <a:rPr lang="el-GR" dirty="0"/>
              <a:t>Η λεκτική επικοινωνία είναι το αποκλειστικό προνόμιο του ανθρώπου, του μόνου ζωντανού πλάσματος ικανού να επικοινωνεί σκέψεις και συναισθήματα χρησιμοποιώντας λέξεις με τη μορφή φωνητικών ή γραφικών σημείων</a:t>
            </a:r>
            <a:r>
              <a:rPr lang="en-US" sz="4000" dirty="0"/>
              <a:t>. </a:t>
            </a:r>
            <a:endParaRPr sz="4000" dirty="0"/>
          </a:p>
          <a:p>
            <a:pPr lvl="0" indent="-457200">
              <a:lnSpc>
                <a:spcPct val="100000"/>
              </a:lnSpc>
              <a:spcBef>
                <a:spcPts val="0"/>
              </a:spcBef>
              <a:buFont typeface="Calibri"/>
              <a:buChar char="•"/>
            </a:pPr>
            <a:r>
              <a:rPr lang="el-GR" dirty="0"/>
              <a:t>Κάθε γλώσσα αποτελείται από 28 έως 35 φωνήματα, τα οποία γραφικά και ηχητικά συνθέτουν ένα αλφάβητο. Αυτά συνθέτουν λέξεις και οριοθετούνται από παύσεις στην προφορική επικοινωνία ή από κενά στη γραπτή επικοινωνία</a:t>
            </a:r>
            <a:r>
              <a:rPr lang="en-US" sz="4000" dirty="0"/>
              <a:t>.</a:t>
            </a:r>
            <a:endParaRPr sz="4000" dirty="0"/>
          </a:p>
        </p:txBody>
      </p:sp>
      <p:sp>
        <p:nvSpPr>
          <p:cNvPr id="421" name="Google Shape;421;p4"/>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45"/>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a:bodyPr>
          <a:lstStyle/>
          <a:p>
            <a:pPr lvl="0" algn="l">
              <a:buClr>
                <a:srgbClr val="000000"/>
              </a:buClr>
              <a:buSzPct val="76388"/>
            </a:pPr>
            <a:r>
              <a:rPr lang="el-GR" dirty="0">
                <a:latin typeface="Lexend Medium"/>
                <a:ea typeface="Lexend Medium"/>
                <a:cs typeface="Lexend Medium"/>
                <a:sym typeface="Lexend Medium"/>
              </a:rPr>
              <a:t>Εφαρμογή 3 - Χρήση των κατάλληλων λέξεων</a:t>
            </a:r>
            <a:endParaRPr dirty="0">
              <a:latin typeface="Lexend Medium"/>
              <a:ea typeface="Lexend Medium"/>
              <a:cs typeface="Lexend Medium"/>
              <a:sym typeface="Lexend Medium"/>
            </a:endParaRPr>
          </a:p>
        </p:txBody>
      </p:sp>
      <p:sp>
        <p:nvSpPr>
          <p:cNvPr id="753" name="Google Shape;753;p45"/>
          <p:cNvSpPr txBox="1">
            <a:spLocks noGrp="1"/>
          </p:cNvSpPr>
          <p:nvPr>
            <p:ph type="body" idx="4294967295"/>
          </p:nvPr>
        </p:nvSpPr>
        <p:spPr>
          <a:xfrm>
            <a:off x="1206500" y="2633700"/>
            <a:ext cx="10862100" cy="10560900"/>
          </a:xfrm>
          <a:prstGeom prst="rect">
            <a:avLst/>
          </a:prstGeom>
          <a:noFill/>
          <a:ln>
            <a:noFill/>
          </a:ln>
        </p:spPr>
        <p:txBody>
          <a:bodyPr spcFirstLastPara="1" wrap="square" lIns="50800" tIns="50800" rIns="50800" bIns="50800" anchor="t" anchorCtr="0">
            <a:normAutofit fontScale="92500" lnSpcReduction="10000"/>
          </a:bodyPr>
          <a:lstStyle/>
          <a:p>
            <a:pPr marL="0" lvl="0" indent="0">
              <a:lnSpc>
                <a:spcPct val="100000"/>
              </a:lnSpc>
              <a:spcBef>
                <a:spcPts val="0"/>
              </a:spcBef>
              <a:buClr>
                <a:srgbClr val="000000"/>
              </a:buClr>
              <a:buSzPts val="3920"/>
              <a:buNone/>
            </a:pPr>
            <a:r>
              <a:rPr lang="en-US" sz="3200" b="1" dirty="0"/>
              <a:t>a. </a:t>
            </a:r>
            <a:r>
              <a:rPr lang="el-GR" sz="3200" b="1" dirty="0"/>
              <a:t>Λόγια επιτυχίας vs. λόγια αποτυχίας</a:t>
            </a:r>
            <a:endParaRPr sz="3200" dirty="0"/>
          </a:p>
          <a:p>
            <a:pPr marL="0" lvl="0" indent="0">
              <a:lnSpc>
                <a:spcPct val="100000"/>
              </a:lnSpc>
              <a:spcBef>
                <a:spcPts val="1200"/>
              </a:spcBef>
              <a:buClr>
                <a:srgbClr val="000000"/>
              </a:buClr>
              <a:buSzPts val="3920"/>
              <a:buNone/>
            </a:pPr>
            <a:r>
              <a:rPr lang="el-GR" sz="3200" dirty="0"/>
              <a:t>Παρατηρήστε την ομιλία ενός επιτυχημένου ατόμου. Θα παρατηρήσετε ότι επιλέγει λέξεις που εκφράζουν θετικά συναισθήματα και εμπειρίες, αποφεύγοντας εντελώς τα αρνητικά</a:t>
            </a:r>
            <a:r>
              <a:rPr lang="en-US" sz="3200" dirty="0"/>
              <a:t>.</a:t>
            </a:r>
            <a:endParaRPr sz="3200" dirty="0"/>
          </a:p>
          <a:p>
            <a:pPr marL="0" lvl="0" indent="0">
              <a:lnSpc>
                <a:spcPct val="100000"/>
              </a:lnSpc>
              <a:spcBef>
                <a:spcPts val="1200"/>
              </a:spcBef>
              <a:buClr>
                <a:srgbClr val="000000"/>
              </a:buClr>
              <a:buSzPts val="3920"/>
              <a:buNone/>
            </a:pPr>
            <a:r>
              <a:rPr lang="el-GR" sz="3200" i="1" dirty="0"/>
              <a:t>Κάντε μια λίστα με τρεις συχνά χρησιμοποιούμενες αποθαρρυντικές λέξεις. Προσπαθήστε να βρείτε έναν πιο ήπιο βαθμό έκφρασης για το καθένα, μετά δύο και εξασκηθείτε στην αντικατάστασή τους στην έκφρασή σας</a:t>
            </a:r>
            <a:r>
              <a:rPr lang="en-US" sz="3200" i="1" dirty="0"/>
              <a:t>.</a:t>
            </a:r>
            <a:endParaRPr sz="3200" dirty="0"/>
          </a:p>
          <a:p>
            <a:pPr marL="0" lvl="0" indent="0" algn="l" rtl="0">
              <a:lnSpc>
                <a:spcPct val="100000"/>
              </a:lnSpc>
              <a:spcBef>
                <a:spcPts val="1200"/>
              </a:spcBef>
              <a:spcAft>
                <a:spcPts val="0"/>
              </a:spcAft>
              <a:buClr>
                <a:srgbClr val="000000"/>
              </a:buClr>
              <a:buSzPts val="5500"/>
              <a:buFont typeface="Arial"/>
              <a:buNone/>
            </a:pPr>
            <a:endParaRPr sz="3200" dirty="0"/>
          </a:p>
          <a:p>
            <a:pPr marL="0" lvl="0" indent="0">
              <a:lnSpc>
                <a:spcPct val="100000"/>
              </a:lnSpc>
              <a:spcBef>
                <a:spcPts val="1200"/>
              </a:spcBef>
              <a:buClr>
                <a:srgbClr val="000000"/>
              </a:buClr>
              <a:buSzPts val="3920"/>
              <a:buNone/>
            </a:pPr>
            <a:r>
              <a:rPr lang="en-US" sz="3200" b="1" dirty="0"/>
              <a:t>b. </a:t>
            </a:r>
            <a:r>
              <a:rPr lang="el-GR" sz="3200" b="1" dirty="0"/>
              <a:t>Αρνητικές λέξεις</a:t>
            </a:r>
            <a:endParaRPr sz="3200" dirty="0"/>
          </a:p>
          <a:p>
            <a:pPr marL="0" lvl="0" indent="0">
              <a:lnSpc>
                <a:spcPct val="100000"/>
              </a:lnSpc>
              <a:spcBef>
                <a:spcPts val="1200"/>
              </a:spcBef>
              <a:buClr>
                <a:srgbClr val="000000"/>
              </a:buClr>
              <a:buSzPts val="3920"/>
              <a:buNone/>
            </a:pPr>
            <a:r>
              <a:rPr lang="el-GR" sz="3200" dirty="0"/>
              <a:t>Η προσοχή στη γλώσσα θα μπορούσε να είναι τόσο σχολαστική στην επιλογή λέξεων όσο και στην επιλογή του ντυσίματος. Ο Prutianu (2004) παρέχει μια λίστα με λιγότερο αρνητικές λέξεις από αυτές που χρησιμοποιούνται συνήθως</a:t>
            </a:r>
            <a:r>
              <a:rPr lang="en-US" sz="3200" dirty="0"/>
              <a:t>:</a:t>
            </a:r>
            <a:endParaRPr sz="3200" dirty="0"/>
          </a:p>
          <a:p>
            <a:pPr marL="0" lvl="0" indent="0">
              <a:lnSpc>
                <a:spcPct val="100000"/>
              </a:lnSpc>
              <a:spcBef>
                <a:spcPts val="0"/>
              </a:spcBef>
              <a:buClr>
                <a:srgbClr val="000000"/>
              </a:buClr>
              <a:buSzPts val="3920"/>
              <a:buNone/>
            </a:pPr>
            <a:r>
              <a:rPr lang="en-US" sz="3200" dirty="0"/>
              <a:t>- </a:t>
            </a:r>
            <a:r>
              <a:rPr lang="el-GR" sz="3200" dirty="0"/>
              <a:t>θυμωμένος / ταραγμένος. - ικανοποιητική/ ελπιδοφόρα</a:t>
            </a:r>
            <a:r>
              <a:rPr lang="en-US" sz="3200" dirty="0"/>
              <a:t>;</a:t>
            </a:r>
            <a:endParaRPr sz="3200" dirty="0"/>
          </a:p>
          <a:p>
            <a:pPr marL="0" lvl="0" indent="0">
              <a:lnSpc>
                <a:spcPct val="100000"/>
              </a:lnSpc>
              <a:spcBef>
                <a:spcPts val="0"/>
              </a:spcBef>
              <a:buClr>
                <a:srgbClr val="000000"/>
              </a:buClr>
              <a:buSzPts val="3920"/>
              <a:buNone/>
            </a:pPr>
            <a:r>
              <a:rPr lang="en-US" sz="3200" dirty="0"/>
              <a:t>- </a:t>
            </a:r>
            <a:r>
              <a:rPr lang="el-GR" sz="3200" dirty="0"/>
              <a:t>αγχωμένος/ ανήσυχος. - ζηλιάρης/ κτητικός</a:t>
            </a:r>
            <a:r>
              <a:rPr lang="en-US" sz="3200" dirty="0"/>
              <a:t>;</a:t>
            </a:r>
            <a:endParaRPr sz="3200" dirty="0"/>
          </a:p>
          <a:p>
            <a:pPr marL="0" lvl="0" indent="0">
              <a:lnSpc>
                <a:spcPct val="100000"/>
              </a:lnSpc>
              <a:spcBef>
                <a:spcPts val="0"/>
              </a:spcBef>
              <a:buClr>
                <a:srgbClr val="000000"/>
              </a:buClr>
              <a:buSzPts val="3920"/>
              <a:buNone/>
            </a:pPr>
            <a:r>
              <a:rPr lang="en-US" sz="3200" dirty="0"/>
              <a:t>- </a:t>
            </a:r>
            <a:r>
              <a:rPr lang="el-GR" sz="3200" dirty="0"/>
              <a:t>κατάθλιψη / έπαρση? - διαμάχη / διαμάχη</a:t>
            </a:r>
            <a:r>
              <a:rPr lang="en-US" sz="3200" dirty="0"/>
              <a:t>;</a:t>
            </a:r>
            <a:endParaRPr sz="3200" dirty="0"/>
          </a:p>
          <a:p>
            <a:pPr marL="0" lvl="0" indent="0">
              <a:lnSpc>
                <a:spcPct val="100000"/>
              </a:lnSpc>
              <a:spcBef>
                <a:spcPts val="0"/>
              </a:spcBef>
              <a:buClr>
                <a:srgbClr val="000000"/>
              </a:buClr>
              <a:buSzPts val="3920"/>
              <a:buNone/>
            </a:pPr>
            <a:r>
              <a:rPr lang="en-US" sz="3200" dirty="0"/>
              <a:t>- </a:t>
            </a:r>
            <a:r>
              <a:rPr lang="el-GR" sz="3200" dirty="0"/>
              <a:t>καταστροφή/ πρόβλημα· - τρελαμένος/ανήσυχος</a:t>
            </a:r>
            <a:r>
              <a:rPr lang="en-US" sz="3200" dirty="0"/>
              <a:t>.</a:t>
            </a:r>
            <a:endParaRPr sz="3200" dirty="0"/>
          </a:p>
          <a:p>
            <a:pPr marL="0" lvl="0" indent="0">
              <a:lnSpc>
                <a:spcPct val="100000"/>
              </a:lnSpc>
              <a:spcBef>
                <a:spcPts val="1200"/>
              </a:spcBef>
              <a:buClr>
                <a:srgbClr val="000000"/>
              </a:buClr>
              <a:buSzPts val="3920"/>
              <a:buNone/>
            </a:pPr>
            <a:r>
              <a:rPr lang="el-GR" sz="3200" i="1" dirty="0"/>
              <a:t>Εκφράστε μια προσωπική εμπειρία χρησιμοποιώντας πρώτα την πρώτη λέξη, μετά τη δεύτερη λέξη και παρατηρήστε τη διαφορά στην αντίληψη</a:t>
            </a:r>
            <a:r>
              <a:rPr lang="en-US" sz="3200" i="1" dirty="0"/>
              <a:t>.</a:t>
            </a:r>
            <a:endParaRPr sz="3200" dirty="0"/>
          </a:p>
        </p:txBody>
      </p:sp>
      <p:sp>
        <p:nvSpPr>
          <p:cNvPr id="754" name="Google Shape;754;p45"/>
          <p:cNvSpPr txBox="1">
            <a:spLocks noGrp="1"/>
          </p:cNvSpPr>
          <p:nvPr>
            <p:ph type="body" idx="4294967295"/>
          </p:nvPr>
        </p:nvSpPr>
        <p:spPr>
          <a:xfrm>
            <a:off x="12865100" y="2633700"/>
            <a:ext cx="10862100" cy="10560900"/>
          </a:xfrm>
          <a:prstGeom prst="rect">
            <a:avLst/>
          </a:prstGeom>
          <a:noFill/>
          <a:ln>
            <a:noFill/>
          </a:ln>
        </p:spPr>
        <p:txBody>
          <a:bodyPr spcFirstLastPara="1" wrap="square" lIns="50800" tIns="50800" rIns="50800" bIns="50800" anchor="t" anchorCtr="0">
            <a:noAutofit/>
          </a:bodyPr>
          <a:lstStyle/>
          <a:p>
            <a:pPr marL="0" lvl="0" indent="0">
              <a:lnSpc>
                <a:spcPct val="100000"/>
              </a:lnSpc>
              <a:spcBef>
                <a:spcPts val="1200"/>
              </a:spcBef>
              <a:buClr>
                <a:srgbClr val="000000"/>
              </a:buClr>
              <a:buSzPts val="3920"/>
              <a:buNone/>
            </a:pPr>
            <a:r>
              <a:rPr lang="en-US" sz="3200" b="1" dirty="0"/>
              <a:t>c. </a:t>
            </a:r>
            <a:r>
              <a:rPr lang="el-GR" sz="3200" b="1" dirty="0"/>
              <a:t>Θετικές λέξεις</a:t>
            </a:r>
            <a:endParaRPr sz="3200" dirty="0"/>
          </a:p>
          <a:p>
            <a:pPr marL="0" lvl="0" indent="0">
              <a:lnSpc>
                <a:spcPct val="100000"/>
              </a:lnSpc>
              <a:spcBef>
                <a:spcPts val="1200"/>
              </a:spcBef>
              <a:buClr>
                <a:srgbClr val="000000"/>
              </a:buClr>
              <a:buSzPts val="3920"/>
              <a:buNone/>
            </a:pPr>
            <a:r>
              <a:rPr lang="el-GR" sz="3200" dirty="0"/>
              <a:t>Έχουμε επίσης συνηθίσει να χρησιμοποιούμε θετικές, συμβατικές λέξεις για να εκφράσουμε τα συναισθήματα και τις εμπειρίες μας. Αυτό συμβαίνει με το γνωστό "πηγάδι" που αποδίδεται σε ένα πολύ ευρύ φάσμα εμπειριών. Ομοίως με τις αρνητικές εκφράσεις, ο Prutianu (2004) παρέχει επίσης έναν κατάλογο θετικών λέξεων διαφορετικών επιπέδων:
- καλό/ έκτακτο. - ενδιαφέρουσα / αστραπή?
- έκτακτη / θεϊκή. - κανονική/ υπέροχη;
- αποφασισμένος/ακλόνητος, - αγαπημένος / λατρεμένος κλπ</a:t>
            </a:r>
            <a:r>
              <a:rPr lang="en-US" sz="3200" dirty="0"/>
              <a:t>.</a:t>
            </a:r>
            <a:endParaRPr lang="hu-HU" sz="3200" dirty="0"/>
          </a:p>
          <a:p>
            <a:pPr marL="0" lvl="0" indent="0">
              <a:lnSpc>
                <a:spcPct val="100000"/>
              </a:lnSpc>
              <a:spcBef>
                <a:spcPts val="1200"/>
              </a:spcBef>
              <a:buClr>
                <a:srgbClr val="000000"/>
              </a:buClr>
              <a:buSzPts val="3920"/>
              <a:buNone/>
            </a:pPr>
            <a:endParaRPr sz="3200" dirty="0"/>
          </a:p>
          <a:p>
            <a:pPr marL="0" lvl="0" indent="0">
              <a:lnSpc>
                <a:spcPct val="100000"/>
              </a:lnSpc>
              <a:spcBef>
                <a:spcPts val="1200"/>
              </a:spcBef>
              <a:buClr>
                <a:srgbClr val="000000"/>
              </a:buClr>
              <a:buSzPts val="3920"/>
              <a:buNone/>
            </a:pPr>
            <a:r>
              <a:rPr lang="el-GR" sz="3200" i="1" dirty="0"/>
              <a:t>Εκφράστε μια προσωπική εμπειρία χρησιμοποιώντας πρώτα την πρώτη λέξη, μετά τη δεύτερη λέξη και σημειώστε τη διαφορά στην αντίληψη</a:t>
            </a:r>
            <a:r>
              <a:rPr lang="hu-HU" sz="3200" i="1" dirty="0"/>
              <a:t>.</a:t>
            </a:r>
            <a:endParaRPr sz="3200" dirty="0"/>
          </a:p>
        </p:txBody>
      </p:sp>
      <p:sp>
        <p:nvSpPr>
          <p:cNvPr id="755" name="Google Shape;755;p45"/>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59"/>
        <p:cNvGrpSpPr/>
        <p:nvPr/>
      </p:nvGrpSpPr>
      <p:grpSpPr>
        <a:xfrm>
          <a:off x="0" y="0"/>
          <a:ext cx="0" cy="0"/>
          <a:chOff x="0" y="0"/>
          <a:chExt cx="0" cy="0"/>
        </a:xfrm>
      </p:grpSpPr>
      <p:sp>
        <p:nvSpPr>
          <p:cNvPr id="760" name="Google Shape;760;p46"/>
          <p:cNvSpPr txBox="1">
            <a:spLocks noGrp="1"/>
          </p:cNvSpPr>
          <p:nvPr>
            <p:ph type="title"/>
          </p:nvPr>
        </p:nvSpPr>
        <p:spPr>
          <a:xfrm>
            <a:off x="3105584" y="701286"/>
            <a:ext cx="19515900" cy="1527300"/>
          </a:xfrm>
          <a:prstGeom prst="rect">
            <a:avLst/>
          </a:prstGeom>
          <a:noFill/>
          <a:ln>
            <a:noFill/>
          </a:ln>
        </p:spPr>
        <p:txBody>
          <a:bodyPr spcFirstLastPara="1" wrap="square" lIns="50800" tIns="50800" rIns="50800" bIns="50800" anchor="t" anchorCtr="0">
            <a:normAutofit fontScale="90000"/>
          </a:bodyPr>
          <a:lstStyle/>
          <a:p>
            <a:pPr lvl="0" algn="l">
              <a:buClr>
                <a:srgbClr val="000000"/>
              </a:buClr>
              <a:buSzPct val="70832"/>
            </a:pPr>
            <a:r>
              <a:rPr lang="el-GR" dirty="0">
                <a:latin typeface="Lexend Medium"/>
                <a:ea typeface="Lexend Medium"/>
                <a:cs typeface="Lexend Medium"/>
                <a:sym typeface="Lexend Medium"/>
              </a:rPr>
              <a:t>6. Γλωσσικές τεχνικές που δυσχεραίνουν ή όχι τη λεκτική επικοινωνία</a:t>
            </a:r>
            <a:endParaRPr dirty="0">
              <a:latin typeface="Lexend Medium"/>
              <a:ea typeface="Lexend Medium"/>
              <a:cs typeface="Lexend Medium"/>
              <a:sym typeface="Lexend Medium"/>
            </a:endParaRPr>
          </a:p>
        </p:txBody>
      </p:sp>
      <p:sp>
        <p:nvSpPr>
          <p:cNvPr id="761" name="Google Shape;761;p46"/>
          <p:cNvSpPr txBox="1">
            <a:spLocks noGrp="1"/>
          </p:cNvSpPr>
          <p:nvPr>
            <p:ph type="body" idx="4294967295"/>
          </p:nvPr>
        </p:nvSpPr>
        <p:spPr>
          <a:xfrm>
            <a:off x="2681900" y="2800625"/>
            <a:ext cx="19175700" cy="2160900"/>
          </a:xfrm>
          <a:prstGeom prst="rect">
            <a:avLst/>
          </a:prstGeom>
          <a:noFill/>
          <a:ln>
            <a:noFill/>
          </a:ln>
        </p:spPr>
        <p:txBody>
          <a:bodyPr spcFirstLastPara="1" wrap="square" lIns="50800" tIns="50800" rIns="50800" bIns="50800" anchor="t" anchorCtr="0">
            <a:noAutofit/>
          </a:bodyPr>
          <a:lstStyle/>
          <a:p>
            <a:pPr marL="0" lvl="0" indent="0">
              <a:spcBef>
                <a:spcPts val="0"/>
              </a:spcBef>
              <a:buNone/>
            </a:pPr>
            <a:r>
              <a:rPr lang="el-GR" sz="3600" dirty="0"/>
              <a:t>Τζορτζ Όργουελ «Αν η σκέψη διαφθείρει τη γλώσσα, η γλώσσα μπορεί επίσης να διαφθείρει τη σκέψη».</a:t>
            </a:r>
            <a:endParaRPr sz="3600" dirty="0"/>
          </a:p>
          <a:p>
            <a:pPr marL="0" lvl="0" indent="0">
              <a:spcBef>
                <a:spcPts val="4500"/>
              </a:spcBef>
              <a:buNone/>
            </a:pPr>
            <a:r>
              <a:rPr lang="el-GR" sz="3600" dirty="0"/>
              <a:t>Η σκέψη με λέξεις, όπως η ανάγκη να σκεφτόμαστε για να χρησιμοποιήσουμε και να κατανοήσουμε λέξεις, δημιουργεί αλληλεξαρτήσεις μεταξύ σκέψης και γλώσσας</a:t>
            </a:r>
            <a:r>
              <a:rPr lang="en-US" sz="3600" i="0" u="none" strike="noStrike" cap="none" dirty="0"/>
              <a:t>.</a:t>
            </a:r>
            <a:endParaRPr sz="3600" i="0" u="none" strike="noStrike" cap="none" dirty="0"/>
          </a:p>
          <a:p>
            <a:pPr marL="0" lvl="0" indent="0" algn="l" rtl="0">
              <a:lnSpc>
                <a:spcPct val="100000"/>
              </a:lnSpc>
              <a:spcBef>
                <a:spcPts val="0"/>
              </a:spcBef>
              <a:spcAft>
                <a:spcPts val="0"/>
              </a:spcAft>
              <a:buSzPts val="4000"/>
              <a:buNone/>
            </a:pPr>
            <a:endParaRPr sz="3600" dirty="0"/>
          </a:p>
          <a:p>
            <a:pPr marL="0" lvl="0" indent="0">
              <a:lnSpc>
                <a:spcPct val="100000"/>
              </a:lnSpc>
              <a:spcBef>
                <a:spcPts val="0"/>
              </a:spcBef>
              <a:buClr>
                <a:schemeClr val="dk1"/>
              </a:buClr>
              <a:buSzPts val="1100"/>
              <a:buNone/>
            </a:pPr>
            <a:r>
              <a:rPr lang="el-GR" sz="3600" dirty="0"/>
              <a:t>Οι παγίδες της λεκτικής σκέψης</a:t>
            </a:r>
            <a:r>
              <a:rPr lang="en-US" sz="3600" dirty="0"/>
              <a:t>:</a:t>
            </a:r>
            <a:endParaRPr sz="3600" dirty="0"/>
          </a:p>
          <a:p>
            <a:pPr marL="0" lvl="0" indent="0" algn="l" rtl="0">
              <a:lnSpc>
                <a:spcPct val="90000"/>
              </a:lnSpc>
              <a:spcBef>
                <a:spcPts val="4500"/>
              </a:spcBef>
              <a:spcAft>
                <a:spcPts val="0"/>
              </a:spcAft>
              <a:buSzPts val="4000"/>
              <a:buNone/>
            </a:pPr>
            <a:endParaRPr sz="3600" dirty="0"/>
          </a:p>
          <a:p>
            <a:pPr marL="0" lvl="0" indent="0" algn="l" rtl="0">
              <a:lnSpc>
                <a:spcPct val="90000"/>
              </a:lnSpc>
              <a:spcBef>
                <a:spcPts val="100"/>
              </a:spcBef>
              <a:spcAft>
                <a:spcPts val="0"/>
              </a:spcAft>
              <a:buSzPts val="4000"/>
              <a:buNone/>
            </a:pPr>
            <a:endParaRPr sz="3600" dirty="0"/>
          </a:p>
        </p:txBody>
      </p:sp>
      <p:grpSp>
        <p:nvGrpSpPr>
          <p:cNvPr id="762" name="Google Shape;762;p46"/>
          <p:cNvGrpSpPr/>
          <p:nvPr/>
        </p:nvGrpSpPr>
        <p:grpSpPr>
          <a:xfrm>
            <a:off x="2681900" y="6393350"/>
            <a:ext cx="10995900" cy="6160631"/>
            <a:chOff x="4712500" y="5517050"/>
            <a:chExt cx="10995900" cy="6160631"/>
          </a:xfrm>
        </p:grpSpPr>
        <p:sp>
          <p:nvSpPr>
            <p:cNvPr id="763" name="Google Shape;763;p46"/>
            <p:cNvSpPr txBox="1"/>
            <p:nvPr/>
          </p:nvSpPr>
          <p:spPr>
            <a:xfrm>
              <a:off x="4712500" y="5517050"/>
              <a:ext cx="5727900" cy="534143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617D94"/>
                  </a:solidFill>
                  <a:latin typeface="Calibri"/>
                  <a:ea typeface="Calibri"/>
                  <a:cs typeface="Calibri"/>
                  <a:sym typeface="Calibri"/>
                </a:rPr>
                <a:t> </a:t>
              </a:r>
              <a:endParaRPr sz="3600" b="0" i="0" u="none" strike="noStrike" cap="none" dirty="0">
                <a:solidFill>
                  <a:srgbClr val="617D94"/>
                </a:solidFill>
                <a:latin typeface="Calibri"/>
                <a:ea typeface="Calibri"/>
                <a:cs typeface="Calibri"/>
                <a:sym typeface="Calibri"/>
              </a:endParaRPr>
            </a:p>
            <a:p>
              <a:pPr marL="457200" lvl="0" indent="-457200">
                <a:lnSpc>
                  <a:spcPct val="90000"/>
                </a:lnSpc>
                <a:spcBef>
                  <a:spcPts val="100"/>
                </a:spcBef>
                <a:buClr>
                  <a:srgbClr val="617D94"/>
                </a:buClr>
                <a:buSzPts val="3600"/>
                <a:buFont typeface="Calibri"/>
                <a:buChar char="●"/>
              </a:pPr>
              <a:r>
                <a:rPr lang="el-GR" sz="3600" dirty="0">
                  <a:solidFill>
                    <a:srgbClr val="617D94"/>
                  </a:solidFill>
                  <a:latin typeface="Calibri"/>
                  <a:ea typeface="Calibri"/>
                  <a:cs typeface="Calibri"/>
                  <a:sym typeface="Calibri"/>
                </a:rPr>
                <a:t>ασάφεια
πόλωση
γενίκευση
λογόρροια
Εκκριτομανία
εγωκεντρισμός
ακαταλαβίστικα
αργκό
αφαίρεση</a:t>
              </a:r>
              <a:endParaRPr sz="5600" b="0" i="0" u="none" strike="noStrike" cap="none" dirty="0">
                <a:solidFill>
                  <a:srgbClr val="617D94"/>
                </a:solidFill>
                <a:latin typeface="Calibri"/>
                <a:ea typeface="Calibri"/>
                <a:cs typeface="Calibri"/>
                <a:sym typeface="Calibri"/>
              </a:endParaRPr>
            </a:p>
          </p:txBody>
        </p:sp>
        <p:sp>
          <p:nvSpPr>
            <p:cNvPr id="764" name="Google Shape;764;p46"/>
            <p:cNvSpPr txBox="1"/>
            <p:nvPr/>
          </p:nvSpPr>
          <p:spPr>
            <a:xfrm>
              <a:off x="9414400" y="5517050"/>
              <a:ext cx="6294000" cy="6160631"/>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100"/>
                </a:spcBef>
                <a:spcAft>
                  <a:spcPts val="0"/>
                </a:spcAft>
                <a:buClr>
                  <a:srgbClr val="000000"/>
                </a:buClr>
                <a:buSzPts val="3600"/>
                <a:buFont typeface="Arial"/>
                <a:buNone/>
              </a:pPr>
              <a:endParaRPr sz="3600" b="0" i="0" u="none" strike="noStrike" cap="none" dirty="0">
                <a:solidFill>
                  <a:srgbClr val="617D94"/>
                </a:solidFill>
                <a:latin typeface="Calibri"/>
                <a:ea typeface="Calibri"/>
                <a:cs typeface="Calibri"/>
                <a:sym typeface="Calibri"/>
              </a:endParaRPr>
            </a:p>
            <a:p>
              <a:pPr marL="457200" lvl="0" indent="-457200">
                <a:lnSpc>
                  <a:spcPct val="90000"/>
                </a:lnSpc>
                <a:spcBef>
                  <a:spcPts val="100"/>
                </a:spcBef>
                <a:buClr>
                  <a:srgbClr val="617D94"/>
                </a:buClr>
                <a:buSzPts val="3600"/>
                <a:buFont typeface="Calibri"/>
                <a:buChar char="●"/>
              </a:pPr>
              <a:r>
                <a:rPr lang="el-GR" sz="3600" dirty="0">
                  <a:solidFill>
                    <a:srgbClr val="617D94"/>
                  </a:solidFill>
                  <a:latin typeface="Calibri"/>
                  <a:ea typeface="Calibri"/>
                  <a:cs typeface="Calibri"/>
                  <a:sym typeface="Calibri"/>
                </a:rPr>
                <a:t>άρνηση 
αντίθετος
αναποδογυρίζω
αναποφασιστικότητα
αδύνατος
Αφοπλισμό
ανεκτικός
ψεύδομαι
υποθετικός</a:t>
              </a:r>
              <a:r>
                <a:rPr lang="en-US" sz="3600" b="0" i="0" u="none" strike="noStrike" cap="none" dirty="0">
                  <a:solidFill>
                    <a:srgbClr val="617D94"/>
                  </a:solidFill>
                  <a:latin typeface="Calibri"/>
                  <a:ea typeface="Calibri"/>
                  <a:cs typeface="Calibri"/>
                  <a:sym typeface="Calibri"/>
                </a:rPr>
                <a:t>.</a:t>
              </a:r>
              <a:endParaRPr sz="3600" b="0" i="0" u="none" strike="noStrike" cap="none" dirty="0">
                <a:solidFill>
                  <a:srgbClr val="617D94"/>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5600"/>
                <a:buFont typeface="Arial"/>
                <a:buNone/>
              </a:pPr>
              <a:endParaRPr sz="5600" b="0" i="0" u="none" strike="noStrike" cap="none" dirty="0">
                <a:solidFill>
                  <a:srgbClr val="617D94"/>
                </a:solidFill>
                <a:latin typeface="Calibri"/>
                <a:ea typeface="Calibri"/>
                <a:cs typeface="Calibri"/>
                <a:sym typeface="Calibri"/>
              </a:endParaRPr>
            </a:p>
          </p:txBody>
        </p:sp>
      </p:grpSp>
      <p:sp>
        <p:nvSpPr>
          <p:cNvPr id="765" name="Google Shape;765;p46"/>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47"/>
          <p:cNvSpPr txBox="1">
            <a:spLocks noGrp="1"/>
          </p:cNvSpPr>
          <p:nvPr>
            <p:ph type="body" idx="1"/>
          </p:nvPr>
        </p:nvSpPr>
        <p:spPr>
          <a:xfrm>
            <a:off x="1920000" y="3073266"/>
            <a:ext cx="20544000" cy="9899784"/>
          </a:xfrm>
          <a:prstGeom prst="rect">
            <a:avLst/>
          </a:prstGeom>
          <a:noFill/>
          <a:ln>
            <a:noFill/>
          </a:ln>
        </p:spPr>
        <p:txBody>
          <a:bodyPr spcFirstLastPara="1" wrap="square" lIns="50800" tIns="50800" rIns="50800" bIns="50800" anchor="t" anchorCtr="0">
            <a:normAutofit lnSpcReduction="10000"/>
          </a:bodyPr>
          <a:lstStyle/>
          <a:p>
            <a:pPr marL="566927" lvl="0" indent="-566927" algn="just">
              <a:lnSpc>
                <a:spcPct val="90000"/>
              </a:lnSpc>
              <a:buClr>
                <a:srgbClr val="000000"/>
              </a:buClr>
              <a:buFont typeface="Arial"/>
              <a:buChar char="•"/>
            </a:pPr>
            <a:r>
              <a:rPr lang="el-GR" b="1" u="sng" dirty="0"/>
              <a:t>Η ασάφεια </a:t>
            </a:r>
            <a:r>
              <a:rPr lang="el-GR" dirty="0"/>
              <a:t>αναφέρεται στη χρήση ιδιοτήτων λέξεων για τη δημιουργία μηνυμάτων με πολλαπλές, ασαφείς έννοιες</a:t>
            </a:r>
            <a:r>
              <a:rPr lang="en-US" sz="4000" dirty="0"/>
              <a:t>.</a:t>
            </a:r>
            <a:endParaRPr sz="4000" dirty="0"/>
          </a:p>
          <a:p>
            <a:pPr marL="0" lvl="0" indent="0" algn="just">
              <a:lnSpc>
                <a:spcPct val="90000"/>
              </a:lnSpc>
              <a:spcBef>
                <a:spcPts val="4100"/>
              </a:spcBef>
              <a:buClr>
                <a:srgbClr val="000000"/>
              </a:buClr>
              <a:buSzPts val="4464"/>
              <a:buNone/>
            </a:pPr>
            <a:r>
              <a:rPr lang="el-GR" i="1" dirty="0"/>
              <a:t>Για παράδειγμα, όταν λέμε "δώδεκα επαγγελματίες" μπορούμε εξίσου καλά να κατανοήσουμε το δηλωτικό νόημα, 12 άτομα, ή το υποδηλωτικό νόημα, ασήμαντο, ασήμαντο, συνηθισμένους ανθρώπους. Μπορούμε επίσης να χρησιμοποιήσουμε τη λέξη "κυνηγόσκυλο" για να σημαίνει τόσο σκύλο όσο και αστυνομικό, "χήνα" για να σημαίνει ένα πουλί ή ένα εύπιστο κορίτσι κ.λπ</a:t>
            </a:r>
            <a:r>
              <a:rPr lang="en-US" sz="4000" i="1" dirty="0"/>
              <a:t>.</a:t>
            </a:r>
            <a:endParaRPr sz="4000" dirty="0"/>
          </a:p>
          <a:p>
            <a:pPr marL="566927" lvl="0" indent="-566927" algn="just">
              <a:lnSpc>
                <a:spcPct val="90000"/>
              </a:lnSpc>
              <a:spcBef>
                <a:spcPts val="4100"/>
              </a:spcBef>
              <a:buClr>
                <a:srgbClr val="000000"/>
              </a:buClr>
              <a:buFont typeface="Arial"/>
              <a:buChar char="•"/>
            </a:pPr>
            <a:r>
              <a:rPr lang="el-GR" b="1" u="sng" dirty="0"/>
              <a:t>Η πόλωση </a:t>
            </a:r>
            <a:r>
              <a:rPr lang="el-GR" dirty="0"/>
              <a:t>είναι ο τρόπος έκφρασης ιδεών διχοτομικά, γύρω από τους δύο μαγνητικούς πόλους: θετικό έναντι αρνητικού. καλό ή κακό, μαύρο ή άσπρο - χωρίς αποχρώσεις του γκρι, όπως αποκαλύπτει η κοινή λογική ("Μεταξύ μαύρου και λευκού υπάρχουν αμέτρητες αποχρώσεις του γκρι.")</a:t>
            </a:r>
            <a:r>
              <a:rPr lang="en-US" sz="4000" dirty="0"/>
              <a:t>. </a:t>
            </a:r>
            <a:endParaRPr sz="4000" dirty="0"/>
          </a:p>
          <a:p>
            <a:pPr marL="0" lvl="0" indent="0" algn="just">
              <a:lnSpc>
                <a:spcPct val="90000"/>
              </a:lnSpc>
              <a:spcBef>
                <a:spcPts val="4100"/>
              </a:spcBef>
              <a:buClr>
                <a:srgbClr val="000000"/>
              </a:buClr>
              <a:buSzPts val="4464"/>
              <a:buNone/>
            </a:pPr>
            <a:r>
              <a:rPr lang="el-GR" i="1" dirty="0"/>
              <a:t>Για παράδειγμα, αν πούμε ότι οι Γερμανοί είναι σοβαροί ή μη σοβαροί, αποκλείουμε το μεγαλύτερο μέρος της κατηγορίας που δεν ανήκει στο ένα ή το άλλο από αυτά τα άκρα. Η τάση αμφισβήτησης και σύγκρουσης προκύπτει αμέσως όταν επικοινωνούμε σε πολωμένη γλώσσα. Η λύση θα ήταν να προτείνουμε αντίθετες εκδοχές αυτού που θέλουμε, με τη μορφή ερωτήσεων όπως «Δεν νομίζεις...» που μπορεί να διεγείρει το πνεύμα της αντίφασης, την αρνητική αντίδραση που πραγματικά βοηθά στην επίτευξη του στόχου</a:t>
            </a:r>
            <a:r>
              <a:rPr lang="en-US" sz="4000" i="1" dirty="0"/>
              <a:t>.</a:t>
            </a:r>
            <a:endParaRPr sz="4000" dirty="0"/>
          </a:p>
        </p:txBody>
      </p:sp>
      <p:sp>
        <p:nvSpPr>
          <p:cNvPr id="771" name="Google Shape;771;p47"/>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marL="0" lvl="0" indent="0" algn="ctr" rtl="0">
              <a:lnSpc>
                <a:spcPct val="100000"/>
              </a:lnSpc>
              <a:spcBef>
                <a:spcPts val="0"/>
              </a:spcBef>
              <a:spcAft>
                <a:spcPts val="0"/>
              </a:spcAft>
              <a:buSzPts val="6600"/>
              <a:buNone/>
            </a:pPr>
            <a:endParaRPr/>
          </a:p>
        </p:txBody>
      </p:sp>
      <p:sp>
        <p:nvSpPr>
          <p:cNvPr id="772" name="Google Shape;772;p47"/>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48"/>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marL="609600" lvl="0" indent="-609600">
              <a:lnSpc>
                <a:spcPct val="90000"/>
              </a:lnSpc>
              <a:buFont typeface="Arial"/>
              <a:buChar char="•"/>
            </a:pPr>
            <a:r>
              <a:rPr lang="el-GR" b="1" u="sng" dirty="0"/>
              <a:t>Η αργκό </a:t>
            </a:r>
            <a:r>
              <a:rPr lang="el-GR" dirty="0"/>
              <a:t>είναι μια γλώσσα στην οποία χρησιμοποιούνται λέξεις για σκοπούς επαγγελματικής επικοινωνίας. Συχνά, η επικοινωνία ορολογίας μπορεί να φαίνεται επιτηδευμένη, ανυψωμένη, πομπώδης, γι 'αυτό μερικές φορές χρησιμοποιείται από τους ανθρώπους για να εκφράσει ένα ψεύτικο επαγγελματικό κύρος</a:t>
            </a:r>
            <a:r>
              <a:rPr lang="en-US" sz="4000" i="0" u="none" strike="noStrike" cap="none" dirty="0"/>
              <a:t>. </a:t>
            </a:r>
            <a:endParaRPr sz="4000" dirty="0"/>
          </a:p>
          <a:p>
            <a:pPr marL="0" lvl="0" indent="0">
              <a:lnSpc>
                <a:spcPct val="90000"/>
              </a:lnSpc>
              <a:spcBef>
                <a:spcPts val="4500"/>
              </a:spcBef>
              <a:buClr>
                <a:srgbClr val="000000"/>
              </a:buClr>
              <a:buSzPts val="4800"/>
              <a:buNone/>
            </a:pPr>
            <a:r>
              <a:rPr lang="el-GR" i="1" dirty="0"/>
              <a:t>Για να επεξηγήσει την ορολογία, ο Prutianu (2004) προκαλεί ένα μήνυμα από την επικοινωνία ορισμένων σιδηροδρομικών εργαζομένων: «Μαμούθ μπροστά... μαζεύω. Πίσω βγάζουμε 500 cwt την ημέρα και σαμποτάρουμε όσο μπορούμε στο στήριγμα». -μόνο οι εργαζόμενοι στους σιδηροδρόμους μπορούσαν να καταλάβουν</a:t>
            </a:r>
            <a:r>
              <a:rPr lang="en-US" sz="4000" i="1" dirty="0"/>
              <a:t>....</a:t>
            </a:r>
            <a:endParaRPr sz="4000" dirty="0"/>
          </a:p>
          <a:p>
            <a:pPr marL="609600" lvl="0" indent="-609600">
              <a:lnSpc>
                <a:spcPct val="90000"/>
              </a:lnSpc>
              <a:spcBef>
                <a:spcPts val="4500"/>
              </a:spcBef>
              <a:buFont typeface="Arial"/>
              <a:buChar char="•"/>
            </a:pPr>
            <a:r>
              <a:rPr lang="el-GR" b="1" u="sng" dirty="0"/>
              <a:t>Η αργκό </a:t>
            </a:r>
            <a:r>
              <a:rPr lang="el-GR" dirty="0"/>
              <a:t>είναι μια πιο πολύχρωμη, γραφική ποικιλία ορολογίας, που χρησιμοποιείται σε πιο προαστιακά περιβάλλοντα, αλλά καλλιεργείται και σε άλλα πλαίσια</a:t>
            </a:r>
            <a:r>
              <a:rPr lang="en-US" sz="4000" i="0" u="none" strike="noStrike" cap="none" dirty="0"/>
              <a:t>. </a:t>
            </a:r>
            <a:endParaRPr sz="4000" dirty="0"/>
          </a:p>
          <a:p>
            <a:pPr marL="0" lvl="0" indent="0">
              <a:lnSpc>
                <a:spcPct val="90000"/>
              </a:lnSpc>
              <a:spcBef>
                <a:spcPts val="4500"/>
              </a:spcBef>
              <a:buClr>
                <a:srgbClr val="000000"/>
              </a:buClr>
              <a:buSzPts val="4800"/>
              <a:buNone/>
            </a:pPr>
            <a:r>
              <a:rPr lang="el-GR" i="1" dirty="0"/>
              <a:t>Η αργκό μπορεί να είναι ευχάριστη, φέρνοντας μια ιδιαιτερότητα στη γλώσσα των νέων, αλλά μπορεί να εμποδίσει την επικοινωνία ή να αποκλείσει τους ομιλητές αργκό σε υψηλότερα υπόβαθρα. Δεν θα μπορούσατε να επικοινωνήσετε σε ένα επίσημο περιβάλλον με ομιλίες: δροσερό, κουτσό κ.λπ</a:t>
            </a:r>
            <a:r>
              <a:rPr lang="en-US" sz="4000" i="1" dirty="0"/>
              <a:t>.</a:t>
            </a:r>
            <a:endParaRPr sz="4000" dirty="0"/>
          </a:p>
        </p:txBody>
      </p:sp>
      <p:sp>
        <p:nvSpPr>
          <p:cNvPr id="778" name="Google Shape;778;p48"/>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marL="0" lvl="0" indent="0" algn="ctr" rtl="0">
              <a:lnSpc>
                <a:spcPct val="100000"/>
              </a:lnSpc>
              <a:spcBef>
                <a:spcPts val="0"/>
              </a:spcBef>
              <a:spcAft>
                <a:spcPts val="0"/>
              </a:spcAft>
              <a:buSzPts val="6600"/>
              <a:buNone/>
            </a:pPr>
            <a:endParaRPr/>
          </a:p>
        </p:txBody>
      </p:sp>
      <p:sp>
        <p:nvSpPr>
          <p:cNvPr id="779" name="Google Shape;779;p48"/>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49"/>
          <p:cNvSpPr txBox="1">
            <a:spLocks noGrp="1"/>
          </p:cNvSpPr>
          <p:nvPr>
            <p:ph type="body" idx="1"/>
          </p:nvPr>
        </p:nvSpPr>
        <p:spPr>
          <a:xfrm>
            <a:off x="1920000" y="3073265"/>
            <a:ext cx="20544000" cy="9937885"/>
          </a:xfrm>
          <a:prstGeom prst="rect">
            <a:avLst/>
          </a:prstGeom>
          <a:noFill/>
          <a:ln>
            <a:noFill/>
          </a:ln>
        </p:spPr>
        <p:txBody>
          <a:bodyPr spcFirstLastPara="1" wrap="square" lIns="50800" tIns="50800" rIns="50800" bIns="50800" anchor="t" anchorCtr="0">
            <a:normAutofit fontScale="92500"/>
          </a:bodyPr>
          <a:lstStyle/>
          <a:p>
            <a:pPr marL="548639" lvl="0" indent="-548639">
              <a:lnSpc>
                <a:spcPct val="90000"/>
              </a:lnSpc>
              <a:buClr>
                <a:srgbClr val="000000"/>
              </a:buClr>
              <a:buFont typeface="Arial"/>
              <a:buChar char="•"/>
            </a:pPr>
            <a:r>
              <a:rPr lang="el-GR" b="1" u="sng" dirty="0"/>
              <a:t>Το ανεκτικό «δεν πρέπει» </a:t>
            </a:r>
            <a:r>
              <a:rPr lang="el-GR" dirty="0"/>
              <a:t>επισημαίνει εκείνους τους κανόνες συμπεριφοράς που εκθέτουμε ως απαράβατους, αλλά εκφράζοντάς τους σε αυτόν τον τύπο τους αφήνουμε να ακολουθήσουν την πορεία τους</a:t>
            </a:r>
            <a:r>
              <a:rPr lang="en-US" sz="4000" dirty="0"/>
              <a:t>. </a:t>
            </a:r>
            <a:endParaRPr sz="4000" dirty="0"/>
          </a:p>
          <a:p>
            <a:pPr marL="0" lvl="0" indent="0">
              <a:lnSpc>
                <a:spcPct val="90000"/>
              </a:lnSpc>
              <a:spcBef>
                <a:spcPts val="4000"/>
              </a:spcBef>
              <a:buClr>
                <a:srgbClr val="000000"/>
              </a:buClr>
              <a:buSzPts val="4319"/>
              <a:buNone/>
            </a:pPr>
            <a:r>
              <a:rPr lang="el-GR" i="1" dirty="0"/>
              <a:t>«Δεν πρέπει να πίνω...» - αντ' αυτού συνεχίζω να το κάνω. " Δεν πρέπει να καπνίζετε...». Σε αντάλλαγμα αυτής της ανεκτικής έκφρασης, μπορούμε να τονίσουμε τη σταθερή συμπεριφορά: «Δεν πρέπει ποτέ να κλέβουμε/σκοτώνουμε κ.λπ.»</a:t>
            </a:r>
            <a:endParaRPr sz="4000" dirty="0"/>
          </a:p>
          <a:p>
            <a:pPr marL="548639" lvl="0" indent="-548639">
              <a:lnSpc>
                <a:spcPct val="90000"/>
              </a:lnSpc>
              <a:spcBef>
                <a:spcPts val="4000"/>
              </a:spcBef>
              <a:buClr>
                <a:srgbClr val="000000"/>
              </a:buClr>
              <a:buFont typeface="Arial"/>
              <a:buChar char="•"/>
            </a:pPr>
            <a:r>
              <a:rPr lang="el-GR" b="1" u="sng" dirty="0"/>
              <a:t>Ο ψεύτης «για να είμαι ειλικρινής» </a:t>
            </a:r>
            <a:r>
              <a:rPr lang="el-GR" dirty="0"/>
              <a:t>δείχνει μια ακόμη παγιδευμένη έκφραση που δυστυχώς παίζει με την αξία της ειλικρίνειας. Όταν εισάγουμε μια ιδέα με τη φράση "για να είμαστε ειλικρινείς" παραδεχόμαστε ότι μέχρι εκείνο το σημείο δεν ήμασταν ειλικρινείς, αλλά από τότε αποφασίζουμε να είμαστε. Αντί να τονίζεται το μήνυμα που εισάγεται, η προσοχή κατευθύνεται στο πρόσωπο του ομιλητή, προκαλώντας υποψίες, δυσπιστία, σαν να μην είναι αναμφισβήτητη η ειλικρίνειά του</a:t>
            </a:r>
            <a:r>
              <a:rPr lang="en-US" sz="4000" dirty="0"/>
              <a:t>.</a:t>
            </a:r>
            <a:endParaRPr sz="4000" dirty="0"/>
          </a:p>
          <a:p>
            <a:pPr marL="548639" lvl="0" indent="-548639">
              <a:lnSpc>
                <a:spcPct val="90000"/>
              </a:lnSpc>
              <a:spcBef>
                <a:spcPts val="4000"/>
              </a:spcBef>
              <a:buClr>
                <a:srgbClr val="000000"/>
              </a:buClr>
              <a:buFont typeface="Arial"/>
              <a:buChar char="•"/>
            </a:pPr>
            <a:r>
              <a:rPr lang="el-GR" b="1" u="sng" dirty="0"/>
              <a:t>Το υπό όρους "αν" </a:t>
            </a:r>
            <a:r>
              <a:rPr lang="el-GR" dirty="0"/>
              <a:t>δείχνει τον τύπο που απαιτείται για την επίτευξη ενός στόχου: "Αν το κάνεις αυτό, τότε θα πάρεις εκείνο". Η υπό όρους και αιτιώδης φύση του «αν» μπορεί να είναι ασαφής, υποδηλώνοντας ακόμη και αδυναμία να γίνουν οι απαραίτητες ενέργειες. Αλλά η αντικατάσταση του "αν" με το "πότε" δίνει μια ισχυρή χρονική απόχρωση, δίνοντας στον ομιλητή τη δύναμη να επιτύχει, σίγουρος ότι έχει τους πόρους που χρειάζεται και χρειάζεται μόνο λίγο χρόνο</a:t>
            </a:r>
            <a:r>
              <a:rPr lang="en-US" sz="4000" dirty="0"/>
              <a:t>.</a:t>
            </a:r>
            <a:endParaRPr sz="4000" dirty="0"/>
          </a:p>
        </p:txBody>
      </p:sp>
      <p:sp>
        <p:nvSpPr>
          <p:cNvPr id="785" name="Google Shape;785;p49"/>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marL="0" lvl="0" indent="0" algn="ctr" rtl="0">
              <a:lnSpc>
                <a:spcPct val="100000"/>
              </a:lnSpc>
              <a:spcBef>
                <a:spcPts val="0"/>
              </a:spcBef>
              <a:spcAft>
                <a:spcPts val="0"/>
              </a:spcAft>
              <a:buSzPts val="6600"/>
              <a:buNone/>
            </a:pPr>
            <a:endParaRPr/>
          </a:p>
        </p:txBody>
      </p:sp>
      <p:sp>
        <p:nvSpPr>
          <p:cNvPr id="786" name="Google Shape;786;p49"/>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50"/>
          <p:cNvSpPr txBox="1">
            <a:spLocks noGrp="1"/>
          </p:cNvSpPr>
          <p:nvPr>
            <p:ph type="title"/>
          </p:nvPr>
        </p:nvSpPr>
        <p:spPr>
          <a:xfrm>
            <a:off x="3105584" y="777486"/>
            <a:ext cx="19515900" cy="1527300"/>
          </a:xfrm>
          <a:prstGeom prst="rect">
            <a:avLst/>
          </a:prstGeom>
          <a:noFill/>
          <a:ln>
            <a:noFill/>
          </a:ln>
        </p:spPr>
        <p:txBody>
          <a:bodyPr spcFirstLastPara="1" wrap="square" lIns="50800" tIns="50800" rIns="50800" bIns="50800" anchor="t" anchorCtr="0">
            <a:normAutofit fontScale="90000"/>
          </a:bodyPr>
          <a:lstStyle/>
          <a:p>
            <a:pPr lvl="0" algn="l">
              <a:buClr>
                <a:srgbClr val="000000"/>
              </a:buClr>
              <a:buSzPct val="69444"/>
            </a:pPr>
            <a:r>
              <a:rPr lang="el-GR" dirty="0">
                <a:latin typeface="Lexend Medium"/>
                <a:ea typeface="Lexend Medium"/>
                <a:cs typeface="Lexend Medium"/>
                <a:sym typeface="Lexend Medium"/>
              </a:rPr>
              <a:t>7. Γλωσσικές τεχνικές που καθιστούν τη λεκτική επικοινωνία αποτελεσματική ή "Έτσι ΝΑΙ"</a:t>
            </a:r>
            <a:endParaRPr dirty="0">
              <a:latin typeface="Lexend Medium"/>
              <a:ea typeface="Lexend Medium"/>
              <a:cs typeface="Lexend Medium"/>
              <a:sym typeface="Lexend Medium"/>
            </a:endParaRPr>
          </a:p>
        </p:txBody>
      </p:sp>
      <p:sp>
        <p:nvSpPr>
          <p:cNvPr id="792" name="Google Shape;792;p50"/>
          <p:cNvSpPr txBox="1">
            <a:spLocks noGrp="1"/>
          </p:cNvSpPr>
          <p:nvPr>
            <p:ph type="body" idx="4294967295"/>
          </p:nvPr>
        </p:nvSpPr>
        <p:spPr>
          <a:xfrm>
            <a:off x="1513350" y="2989600"/>
            <a:ext cx="21474300" cy="1301400"/>
          </a:xfrm>
          <a:prstGeom prst="rect">
            <a:avLst/>
          </a:prstGeom>
          <a:noFill/>
          <a:ln>
            <a:noFill/>
          </a:ln>
        </p:spPr>
        <p:txBody>
          <a:bodyPr spcFirstLastPara="1" wrap="square" lIns="50800" tIns="50800" rIns="50800" bIns="50800" anchor="t" anchorCtr="0">
            <a:noAutofit/>
          </a:bodyPr>
          <a:lstStyle/>
          <a:p>
            <a:pPr marL="0" lvl="0" indent="0" algn="just">
              <a:spcBef>
                <a:spcPts val="0"/>
              </a:spcBef>
              <a:buClr>
                <a:srgbClr val="000000"/>
              </a:buClr>
              <a:buSzPts val="4800"/>
              <a:buNone/>
            </a:pPr>
            <a:r>
              <a:rPr lang="el-GR" dirty="0"/>
              <a:t>Ο Jones (2017) παρουσιάζει 23 μαγικές λέξεις που μας λένε ακριβώς τι χρειαζόμαστε για να έχουμε επιρροή, αντίκτυπο και επιτυχία στην επικοινωνία, με βάση τις υποσυνείδητες λειτουργίες του εγκεφάλου μας</a:t>
            </a:r>
            <a:r>
              <a:rPr lang="en-US" sz="4000" u="none" strike="noStrike" cap="none" dirty="0">
                <a:solidFill>
                  <a:srgbClr val="000000"/>
                </a:solidFill>
              </a:rPr>
              <a:t>. </a:t>
            </a:r>
            <a:endParaRPr sz="4000" dirty="0"/>
          </a:p>
          <a:p>
            <a:pPr marL="0" lvl="0" indent="0" algn="l" rtl="0">
              <a:lnSpc>
                <a:spcPct val="90000"/>
              </a:lnSpc>
              <a:spcBef>
                <a:spcPts val="100"/>
              </a:spcBef>
              <a:spcAft>
                <a:spcPts val="0"/>
              </a:spcAft>
              <a:buClr>
                <a:srgbClr val="000000"/>
              </a:buClr>
              <a:buSzPts val="4800"/>
              <a:buFont typeface="Arial"/>
              <a:buNone/>
            </a:pPr>
            <a:endParaRPr sz="2700" dirty="0">
              <a:latin typeface="Arial"/>
              <a:ea typeface="Arial"/>
              <a:cs typeface="Arial"/>
              <a:sym typeface="Arial"/>
            </a:endParaRPr>
          </a:p>
        </p:txBody>
      </p:sp>
      <p:sp>
        <p:nvSpPr>
          <p:cNvPr id="793" name="Google Shape;793;p50"/>
          <p:cNvSpPr txBox="1"/>
          <p:nvPr/>
        </p:nvSpPr>
        <p:spPr>
          <a:xfrm>
            <a:off x="1513350" y="4816169"/>
            <a:ext cx="10678650" cy="8802379"/>
          </a:xfrm>
          <a:prstGeom prst="rect">
            <a:avLst/>
          </a:prstGeom>
          <a:noFill/>
          <a:ln>
            <a:noFill/>
          </a:ln>
        </p:spPr>
        <p:txBody>
          <a:bodyPr spcFirstLastPara="1" wrap="square" lIns="91425" tIns="91425" rIns="91425" bIns="91425" anchor="t" anchorCtr="0">
            <a:spAutoFit/>
          </a:bodyPr>
          <a:lstStyle/>
          <a:p>
            <a:pPr lvl="0">
              <a:buSzPts val="4000"/>
            </a:pPr>
            <a:r>
              <a:rPr lang="el-GR" sz="4000" dirty="0">
                <a:solidFill>
                  <a:srgbClr val="617D94"/>
                </a:solidFill>
                <a:latin typeface="Calibri"/>
                <a:ea typeface="Calibri"/>
                <a:cs typeface="Calibri"/>
                <a:sym typeface="Calibri"/>
              </a:rPr>
              <a:t>1. Δεν είμαι σίγουρος αν αυτό είναι για εσάς, αλλά...
2. Ανοιχτόμυαλος
3. Τι γνωρίζετε για...;
4. Πώς θα νιώθατε αν;
5. Φανταστείτε!
6. Πότε θα ήταν καλή στιγμή?
7. Υποθέτω ότι δεν είχατε την ευκαιρία να...
8. Απλές ανταλλαγές
9. Έχετε τρεις επιλογές
10. Δύο τύποι ανθρώπων
11. Είμαι βέβαιος ότι είμαστε παρόμοιοι από αυτή την άποψη
12. Αν..., τότε</a:t>
            </a:r>
            <a:endParaRPr sz="1800" b="0" i="0" u="none" strike="noStrike" cap="none" dirty="0">
              <a:solidFill>
                <a:schemeClr val="dk1"/>
              </a:solidFill>
              <a:latin typeface="Calibri"/>
              <a:ea typeface="Calibri"/>
              <a:cs typeface="Calibri"/>
              <a:sym typeface="Calibri"/>
            </a:endParaRPr>
          </a:p>
        </p:txBody>
      </p:sp>
      <p:sp>
        <p:nvSpPr>
          <p:cNvPr id="794" name="Google Shape;794;p50"/>
          <p:cNvSpPr txBox="1"/>
          <p:nvPr/>
        </p:nvSpPr>
        <p:spPr>
          <a:xfrm>
            <a:off x="12250500" y="4816169"/>
            <a:ext cx="8773800" cy="6955720"/>
          </a:xfrm>
          <a:prstGeom prst="rect">
            <a:avLst/>
          </a:prstGeom>
          <a:noFill/>
          <a:ln>
            <a:noFill/>
          </a:ln>
        </p:spPr>
        <p:txBody>
          <a:bodyPr spcFirstLastPara="1" wrap="square" lIns="91425" tIns="91425" rIns="91425" bIns="91425" anchor="t" anchorCtr="0">
            <a:spAutoFit/>
          </a:bodyPr>
          <a:lstStyle/>
          <a:p>
            <a:pPr lvl="0">
              <a:buSzPts val="4000"/>
            </a:pPr>
            <a:r>
              <a:rPr lang="el-GR" sz="4000" dirty="0">
                <a:solidFill>
                  <a:srgbClr val="617D94"/>
                </a:solidFill>
                <a:latin typeface="Calibri"/>
                <a:ea typeface="Calibri"/>
                <a:cs typeface="Calibri"/>
                <a:sym typeface="Calibri"/>
              </a:rPr>
              <a:t>13. Μην ανησυχείς
14. Οι περισσότεροι άνθρωποι...
15. Τα καλά νέα είναι...
16. Τι συμβαίνει στη συνέχεια
17. Τι σας κάνει να το λέτε αυτό?
18. Πριν αποφασίσετε...
19. Αν μπορώ, θα κάνετε το ίδιο;
20. Απήχηση
21. Ένα ακόμη πράγμα
22. Μια χάρη, παρακαλώ...
23. Απλά από περιέργεια</a:t>
            </a:r>
            <a:endParaRPr sz="2600" b="0" i="0" u="none" strike="noStrike" cap="none" dirty="0">
              <a:solidFill>
                <a:schemeClr val="dk1"/>
              </a:solidFill>
              <a:latin typeface="Calibri"/>
              <a:ea typeface="Calibri"/>
              <a:cs typeface="Calibri"/>
              <a:sym typeface="Calibri"/>
            </a:endParaRPr>
          </a:p>
        </p:txBody>
      </p:sp>
      <p:sp>
        <p:nvSpPr>
          <p:cNvPr id="795" name="Google Shape;795;p50"/>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51"/>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marL="0" lvl="0" indent="0">
              <a:lnSpc>
                <a:spcPct val="90000"/>
              </a:lnSpc>
              <a:buClr>
                <a:srgbClr val="000000"/>
              </a:buClr>
              <a:buSzPts val="4656"/>
              <a:buNone/>
            </a:pPr>
            <a:r>
              <a:rPr lang="en-US" sz="4000" b="1" dirty="0"/>
              <a:t>1. </a:t>
            </a:r>
            <a:r>
              <a:rPr lang="el-GR" b="1" dirty="0"/>
              <a:t>Δεν είμαι σίγουρος αν αυτό είναι για εσάς, αλλά.</a:t>
            </a:r>
            <a:r>
              <a:rPr lang="en-US" sz="4000" b="1" dirty="0"/>
              <a:t>..</a:t>
            </a:r>
            <a:endParaRPr sz="4000" dirty="0"/>
          </a:p>
          <a:p>
            <a:pPr marL="0" lvl="0" indent="0">
              <a:lnSpc>
                <a:spcPct val="90000"/>
              </a:lnSpc>
              <a:spcBef>
                <a:spcPts val="4300"/>
              </a:spcBef>
              <a:buClr>
                <a:srgbClr val="000000"/>
              </a:buClr>
              <a:buSzPts val="4656"/>
              <a:buNone/>
            </a:pPr>
            <a:r>
              <a:rPr lang="el-GR" dirty="0"/>
              <a:t>Ο συγγραφέας προτείνει τη χρήση μαγικών λέξεων για να παρουσιάσει μια ιδέα ή ένα προϊόν σε οποιονδήποτε ανά πάσα στιγμή χωρίς φόβο απόρριψης. Η φράση «Δεν είμαι σίγουρος ότι είναι για σένα, αλλά...» αυξάνει την περιέργεια του ακροατή και τον ενθαρρύνει να πάρει μια απόφαση. Αυτή η ήπια προσέγγιση διασφαλίζει ότι η απόφαση αισθάνεται χωρίς πίεση, με εσωτερική αυτονομία, εμποδίζοντας τους ανθρώπους να αποφύγουν την ευκαιρία να προωθήσουν την ιδέα ή το προϊόν τους. Η μαγεία μιας συνομιλίας παραδίδεται μέσω της τελευταίας λέξης τριών γραμμάτων, "αλλά". Η λέξη "αλλά" αναιρεί όλα όσα έχουν προηγηθεί, κάνοντας τον ακροατή να αισθάνεται ότι μπορεί να θέλει να εξερευνήσει το θέμα</a:t>
            </a:r>
            <a:r>
              <a:rPr lang="en-US" sz="4000" dirty="0"/>
              <a:t>. </a:t>
            </a:r>
            <a:endParaRPr sz="4000" dirty="0"/>
          </a:p>
          <a:p>
            <a:pPr marL="0" lvl="0" indent="0">
              <a:lnSpc>
                <a:spcPct val="90000"/>
              </a:lnSpc>
              <a:spcBef>
                <a:spcPts val="4300"/>
              </a:spcBef>
              <a:buClr>
                <a:srgbClr val="000000"/>
              </a:buClr>
              <a:buSzPts val="4656"/>
              <a:buNone/>
            </a:pPr>
            <a:r>
              <a:rPr lang="el-GR" dirty="0"/>
              <a:t>Για παράδειγμα, "Δεν είμαι σίγουρος ότι είναι για σένα, αλλά..." μπορεί να χρησιμοποιηθεί για να ενθαρρύνει κάποιον να δει τα αποτελέσματα ενός προϊόντος ή μιας υπηρεσίας. Αυτό μπορεί να είναι επωφελές σε καθημερινές ρουτίνες και συνομιλίες</a:t>
            </a:r>
            <a:r>
              <a:rPr lang="en-US" sz="4000" dirty="0"/>
              <a:t>.</a:t>
            </a:r>
            <a:endParaRPr sz="4000" dirty="0"/>
          </a:p>
        </p:txBody>
      </p:sp>
      <p:sp>
        <p:nvSpPr>
          <p:cNvPr id="801" name="Google Shape;801;p51"/>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marL="0" lvl="0" indent="0" algn="ctr" rtl="0">
              <a:lnSpc>
                <a:spcPct val="100000"/>
              </a:lnSpc>
              <a:spcBef>
                <a:spcPts val="0"/>
              </a:spcBef>
              <a:spcAft>
                <a:spcPts val="0"/>
              </a:spcAft>
              <a:buSzPts val="6600"/>
              <a:buNone/>
            </a:pPr>
            <a:endParaRPr/>
          </a:p>
        </p:txBody>
      </p:sp>
      <p:sp>
        <p:nvSpPr>
          <p:cNvPr id="802" name="Google Shape;802;p51"/>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52"/>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marL="0" lvl="0" indent="0">
              <a:lnSpc>
                <a:spcPct val="90000"/>
              </a:lnSpc>
              <a:buClr>
                <a:srgbClr val="000000"/>
              </a:buClr>
              <a:buSzPts val="4800"/>
              <a:buNone/>
            </a:pPr>
            <a:r>
              <a:rPr lang="en-US" sz="4000" b="1" dirty="0"/>
              <a:t>2. </a:t>
            </a:r>
            <a:r>
              <a:rPr lang="el-GR" b="1" dirty="0"/>
              <a:t>Ανοιχτόμυαλοι</a:t>
            </a:r>
            <a:r>
              <a:rPr lang="hu-HU" sz="4000" b="1" dirty="0"/>
              <a:t>.</a:t>
            </a:r>
            <a:endParaRPr sz="4000" dirty="0"/>
          </a:p>
          <a:p>
            <a:pPr marL="0" lvl="0" indent="0">
              <a:lnSpc>
                <a:spcPct val="90000"/>
              </a:lnSpc>
              <a:spcBef>
                <a:spcPts val="4500"/>
              </a:spcBef>
              <a:buClr>
                <a:srgbClr val="000000"/>
              </a:buClr>
              <a:buSzPts val="4800"/>
              <a:buNone/>
            </a:pPr>
            <a:r>
              <a:rPr lang="el-GR" dirty="0"/>
              <a:t>Οι ανοιχτόμυαλοι άνθρωποι είναι πιο πιθανό να γίνουν αντιληπτοί ως τέτοιοι από τους κλειστούς, γεγονός που μπορεί να οδηγήσει σε πιο ευνοϊκές συνομιλίες. Για να προσελκύσετε τους ανθρώπους στην ιδέα σας, χρησιμοποιήστε φράσεις όπως "Πόσο ανοιχτόμυαλοι είστε;" και ακολουθήστε το με ένα σενάριο με το οποίο θέλετε να συμφωνήσουν</a:t>
            </a:r>
            <a:r>
              <a:rPr lang="en-US" sz="4000" i="0" u="none" strike="noStrike" cap="none" dirty="0"/>
              <a:t>. </a:t>
            </a:r>
            <a:endParaRPr sz="4000" dirty="0"/>
          </a:p>
          <a:p>
            <a:pPr marL="0" lvl="0" indent="0">
              <a:lnSpc>
                <a:spcPct val="90000"/>
              </a:lnSpc>
              <a:spcBef>
                <a:spcPts val="4500"/>
              </a:spcBef>
              <a:buClr>
                <a:srgbClr val="000000"/>
              </a:buClr>
              <a:buSzPts val="4800"/>
              <a:buNone/>
            </a:pPr>
            <a:r>
              <a:rPr lang="el-GR" dirty="0"/>
              <a:t>Αυτή η προσέγγιση αυξάνει τις πιθανότητες να συμφωνήσουν με την ιδέα σας κατά 90%. Όλοι θέλουν να είναι ανοιχτόμυαλοι, οπότε χρησιμοποιήστε αυτές τις λέξεις αποτελεσματικά</a:t>
            </a:r>
            <a:r>
              <a:rPr lang="en-US" sz="4000" i="0" u="none" strike="noStrike" cap="none" dirty="0"/>
              <a:t>.</a:t>
            </a:r>
            <a:endParaRPr sz="4000" dirty="0"/>
          </a:p>
        </p:txBody>
      </p:sp>
      <p:sp>
        <p:nvSpPr>
          <p:cNvPr id="808" name="Google Shape;808;p52"/>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marL="0" lvl="0" indent="0" algn="ctr" rtl="0">
              <a:lnSpc>
                <a:spcPct val="100000"/>
              </a:lnSpc>
              <a:spcBef>
                <a:spcPts val="0"/>
              </a:spcBef>
              <a:spcAft>
                <a:spcPts val="0"/>
              </a:spcAft>
              <a:buSzPts val="6600"/>
              <a:buNone/>
            </a:pPr>
            <a:endParaRPr/>
          </a:p>
        </p:txBody>
      </p:sp>
      <p:sp>
        <p:nvSpPr>
          <p:cNvPr id="809" name="Google Shape;809;p52"/>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Google Shape;814;p53"/>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marL="0" lvl="0" indent="0">
              <a:lnSpc>
                <a:spcPct val="90000"/>
              </a:lnSpc>
              <a:buClr>
                <a:srgbClr val="000000"/>
              </a:buClr>
              <a:buSzPts val="4800"/>
              <a:buNone/>
            </a:pPr>
            <a:r>
              <a:rPr lang="en-US" sz="4000" b="1" dirty="0"/>
              <a:t>3. </a:t>
            </a:r>
            <a:r>
              <a:rPr lang="el-GR" b="1" dirty="0"/>
              <a:t>Τι γνωρίζετε για...</a:t>
            </a:r>
            <a:r>
              <a:rPr lang="hu-HU" b="1" dirty="0"/>
              <a:t>?</a:t>
            </a:r>
            <a:endParaRPr sz="4000" dirty="0"/>
          </a:p>
          <a:p>
            <a:pPr marL="0" lvl="0" indent="0">
              <a:lnSpc>
                <a:spcPct val="90000"/>
              </a:lnSpc>
              <a:spcBef>
                <a:spcPts val="4500"/>
              </a:spcBef>
              <a:buClr>
                <a:srgbClr val="000000"/>
              </a:buClr>
              <a:buSzPts val="4800"/>
              <a:buNone/>
            </a:pPr>
            <a:r>
              <a:rPr lang="el-GR" dirty="0"/>
              <a:t>Σε συνομιλίες που γρήγορα μετατρέπονται σε συζητήσεις επειδή κάποιος πιστεύει ότι ξέρει καλύτερα, είναι σημαντικό να ελέγξετε τη συζήτηση μετακινώντας τη θέση του άλλου ατόμου από τη βεβαιότητα στην αμφιβολία. Αυτό μπορεί να γίνει αμφισβητώντας τη γνώμη τους ή συμμετέχοντας σε ένα επιχείρημα. Η υπέρβαση της νοοτροπίας «ξέρω καλύτερα» μπορεί να είναι δύσκολη, ειδικά όταν προσπαθείτε να εισαγάγετε νέες ιδέες ή έννοιες</a:t>
            </a:r>
            <a:r>
              <a:rPr lang="en-US" sz="4000" i="0" u="none" strike="noStrike" cap="none" dirty="0"/>
              <a:t>. </a:t>
            </a:r>
            <a:endParaRPr sz="4000" dirty="0"/>
          </a:p>
          <a:p>
            <a:pPr marL="0" lvl="0" indent="0">
              <a:lnSpc>
                <a:spcPct val="90000"/>
              </a:lnSpc>
              <a:spcBef>
                <a:spcPts val="4500"/>
              </a:spcBef>
              <a:buClr>
                <a:srgbClr val="000000"/>
              </a:buClr>
              <a:buSzPts val="4800"/>
              <a:buNone/>
            </a:pPr>
            <a:r>
              <a:rPr lang="el-GR" dirty="0"/>
              <a:t>Για να ξεπεράσετε τη νοοτροπία «ξέρω καλύτερα», αμφισβητήστε τις γνώσεις σας για τη γνώμη του άλλου ατόμου. Ο στόχος είναι να μετατραπεί η κατάσταση σε μια κατάσταση όπου το άλλο άτομο παραδέχεται ότι η γνώμη του βασίζεται σε ανεπαρκή στοιχεία, ενώ σώζει το πρόσωπο στη συζήτηση. Η δύναμη του να ρωτάς «Τι ξέρεις για...» μπορεί να απειλήσει απαλά τη βάση γνώσεων τους και να τους αναγκάσει να μοιραστούν την αναφορά, οδηγώντας συχνά στη συνειδητοποίηση ότι η σταθερή γνώμη τους ήταν αβάσιμη</a:t>
            </a:r>
            <a:r>
              <a:rPr lang="en-US" sz="4000" i="0" u="none" strike="noStrike" cap="none" dirty="0"/>
              <a:t>.</a:t>
            </a:r>
            <a:endParaRPr sz="4000" dirty="0"/>
          </a:p>
        </p:txBody>
      </p:sp>
      <p:sp>
        <p:nvSpPr>
          <p:cNvPr id="815" name="Google Shape;815;p53"/>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marL="0" lvl="0" indent="0" algn="ctr" rtl="0">
              <a:lnSpc>
                <a:spcPct val="100000"/>
              </a:lnSpc>
              <a:spcBef>
                <a:spcPts val="0"/>
              </a:spcBef>
              <a:spcAft>
                <a:spcPts val="0"/>
              </a:spcAft>
              <a:buSzPts val="6600"/>
              <a:buNone/>
            </a:pPr>
            <a:endParaRPr/>
          </a:p>
        </p:txBody>
      </p:sp>
      <p:sp>
        <p:nvSpPr>
          <p:cNvPr id="816" name="Google Shape;816;p53"/>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820"/>
        <p:cNvGrpSpPr/>
        <p:nvPr/>
      </p:nvGrpSpPr>
      <p:grpSpPr>
        <a:xfrm>
          <a:off x="0" y="0"/>
          <a:ext cx="0" cy="0"/>
          <a:chOff x="0" y="0"/>
          <a:chExt cx="0" cy="0"/>
        </a:xfrm>
      </p:grpSpPr>
      <p:sp>
        <p:nvSpPr>
          <p:cNvPr id="821" name="Google Shape;821;g2ed540b9823_0_81"/>
          <p:cNvSpPr/>
          <p:nvPr/>
        </p:nvSpPr>
        <p:spPr>
          <a:xfrm>
            <a:off x="1920001" y="2552395"/>
            <a:ext cx="4415400" cy="2483400"/>
          </a:xfrm>
          <a:prstGeom prst="ellipse">
            <a:avLst/>
          </a:prstGeom>
          <a:noFill/>
          <a:ln w="9525" cap="flat" cmpd="sng">
            <a:solidFill>
              <a:schemeClr val="lt1"/>
            </a:solidFill>
            <a:prstDash val="solid"/>
            <a:round/>
            <a:headEnd type="none" w="sm" len="sm"/>
            <a:tailEnd type="none" w="sm" len="sm"/>
          </a:ln>
        </p:spPr>
        <p:txBody>
          <a:bodyPr spcFirstLastPara="1" wrap="square" lIns="252650" tIns="252650" rIns="252650" bIns="252650"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 </a:t>
            </a:r>
            <a:endParaRPr sz="4000" b="0" i="0" u="none" strike="noStrike" cap="none">
              <a:solidFill>
                <a:srgbClr val="000000"/>
              </a:solidFill>
              <a:latin typeface="Arial"/>
              <a:ea typeface="Arial"/>
              <a:cs typeface="Arial"/>
              <a:sym typeface="Arial"/>
            </a:endParaRPr>
          </a:p>
        </p:txBody>
      </p:sp>
      <p:sp>
        <p:nvSpPr>
          <p:cNvPr id="822" name="Google Shape;822;g2ed540b9823_0_81"/>
          <p:cNvSpPr txBox="1">
            <a:spLocks noGrp="1"/>
          </p:cNvSpPr>
          <p:nvPr>
            <p:ph type="title"/>
          </p:nvPr>
        </p:nvSpPr>
        <p:spPr>
          <a:xfrm>
            <a:off x="766250" y="7016850"/>
            <a:ext cx="9022800" cy="2991000"/>
          </a:xfrm>
          <a:prstGeom prst="rect">
            <a:avLst/>
          </a:prstGeom>
          <a:noFill/>
          <a:ln>
            <a:noFill/>
          </a:ln>
        </p:spPr>
        <p:txBody>
          <a:bodyPr spcFirstLastPara="1" wrap="square" lIns="252650" tIns="252650" rIns="252650" bIns="252650" anchor="ctr" anchorCtr="0">
            <a:noAutofit/>
          </a:bodyPr>
          <a:lstStyle/>
          <a:p>
            <a:pPr lvl="0"/>
            <a:r>
              <a:rPr lang="el-GR" sz="9600" dirty="0">
                <a:solidFill>
                  <a:schemeClr val="accent1"/>
                </a:solidFill>
              </a:rPr>
              <a:t>Συμπεράσματα</a:t>
            </a:r>
            <a:endParaRPr sz="9600" dirty="0"/>
          </a:p>
        </p:txBody>
      </p:sp>
      <p:sp>
        <p:nvSpPr>
          <p:cNvPr id="823" name="Google Shape;823;g2ed540b9823_0_81"/>
          <p:cNvSpPr txBox="1">
            <a:spLocks noGrp="1"/>
          </p:cNvSpPr>
          <p:nvPr>
            <p:ph type="title" idx="2"/>
          </p:nvPr>
        </p:nvSpPr>
        <p:spPr>
          <a:xfrm>
            <a:off x="2498399" y="2671595"/>
            <a:ext cx="3258600" cy="2244600"/>
          </a:xfrm>
          <a:prstGeom prst="rect">
            <a:avLst/>
          </a:prstGeom>
          <a:noFill/>
          <a:ln>
            <a:noFill/>
          </a:ln>
        </p:spPr>
        <p:txBody>
          <a:bodyPr spcFirstLastPara="1" wrap="square" lIns="252650" tIns="252650" rIns="252650" bIns="252650" anchor="ctr" anchorCtr="0">
            <a:noAutofit/>
          </a:bodyPr>
          <a:lstStyle/>
          <a:p>
            <a:pPr marL="0" lvl="0" indent="0" algn="ctr" rtl="0">
              <a:lnSpc>
                <a:spcPct val="100000"/>
              </a:lnSpc>
              <a:spcBef>
                <a:spcPts val="0"/>
              </a:spcBef>
              <a:spcAft>
                <a:spcPts val="0"/>
              </a:spcAft>
              <a:buSzPts val="16600"/>
              <a:buNone/>
            </a:pPr>
            <a:r>
              <a:rPr lang="en-US"/>
              <a:t>05</a:t>
            </a:r>
            <a:endParaRPr/>
          </a:p>
        </p:txBody>
      </p:sp>
      <p:pic>
        <p:nvPicPr>
          <p:cNvPr id="824" name="Google Shape;824;g2ed540b9823_0_81"/>
          <p:cNvPicPr preferRelativeResize="0"/>
          <p:nvPr/>
        </p:nvPicPr>
        <p:blipFill rotWithShape="1">
          <a:blip r:embed="rId3">
            <a:alphaModFix/>
          </a:blip>
          <a:srcRect/>
          <a:stretch/>
        </p:blipFill>
        <p:spPr>
          <a:xfrm>
            <a:off x="11097867" y="3498800"/>
            <a:ext cx="13286124" cy="6474400"/>
          </a:xfrm>
          <a:prstGeom prst="rect">
            <a:avLst/>
          </a:prstGeom>
          <a:noFill/>
          <a:ln w="9525" cap="flat" cmpd="sng">
            <a:solidFill>
              <a:schemeClr val="dk1"/>
            </a:solidFill>
            <a:prstDash val="solid"/>
            <a:round/>
            <a:headEnd type="none" w="sm" len="sm"/>
            <a:tailEnd type="none" w="sm" len="sm"/>
          </a:ln>
          <a:effectLst>
            <a:outerShdw dist="209550" dir="3240000" algn="bl" rotWithShape="0">
              <a:schemeClr val="dk1"/>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5"/>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lvl="0" indent="-431800">
              <a:lnSpc>
                <a:spcPct val="100000"/>
              </a:lnSpc>
              <a:spcBef>
                <a:spcPts val="4500"/>
              </a:spcBef>
              <a:buSzPts val="3200"/>
              <a:buFont typeface="Calibri"/>
              <a:buChar char="●"/>
            </a:pPr>
            <a:r>
              <a:rPr lang="el-GR" dirty="0"/>
              <a:t>Prutianu (2004): «η ουσία της λεκτικής γλώσσας έγκειται στον συμβολικό της χαρακτήρα που βασίζεται σε καθαρά συμβατικές αντιστοιχίες μεταξύ του λεκτικού σημείου (η γάτα για παράδειγμα) και του αντικειμένου που σημαίνει (το νιαούρισμα-νιαούρισμα του ζώου)»</a:t>
            </a:r>
            <a:r>
              <a:rPr lang="en-US" i="0" u="none" strike="noStrike" cap="none" dirty="0"/>
              <a:t>. </a:t>
            </a:r>
            <a:endParaRPr dirty="0"/>
          </a:p>
          <a:p>
            <a:pPr lvl="0" indent="-431800">
              <a:lnSpc>
                <a:spcPct val="100000"/>
              </a:lnSpc>
              <a:buSzPts val="3200"/>
              <a:buFont typeface="Calibri"/>
              <a:buChar char="●"/>
            </a:pPr>
            <a:r>
              <a:rPr lang="el-GR" dirty="0"/>
              <a:t>Το νόημα δεν περιέχεται στη λέξη, αλλά στο μυαλό του παραλήπτη</a:t>
            </a:r>
            <a:r>
              <a:rPr lang="en-US" i="0" u="none" strike="noStrike" cap="none" dirty="0"/>
              <a:t>.</a:t>
            </a:r>
            <a:endParaRPr dirty="0"/>
          </a:p>
          <a:p>
            <a:pPr lvl="0" indent="-431800">
              <a:lnSpc>
                <a:spcPct val="100000"/>
              </a:lnSpc>
              <a:buSzPts val="3200"/>
              <a:buFont typeface="Calibri"/>
              <a:buChar char="●"/>
            </a:pPr>
            <a:r>
              <a:rPr lang="el-GR" dirty="0"/>
              <a:t>Οι λέξεις είναι κώδικες, όχι ηχητικά σήματα ή γραφικά σημάδια με νόημα από μόνα τους. Ακόμη και οι ορισμοί που δίνονται στις λέξεις στα λεξικά παραμένουν νεκρά γράμματα αν δεν αποκωδικοποιηθούν από τους αναγνώστες</a:t>
            </a:r>
            <a:r>
              <a:rPr lang="en-US" i="0" u="none" strike="noStrike" cap="none" dirty="0"/>
              <a:t>.</a:t>
            </a:r>
            <a:endParaRPr dirty="0"/>
          </a:p>
          <a:p>
            <a:pPr lvl="0" indent="-431800">
              <a:lnSpc>
                <a:spcPct val="100000"/>
              </a:lnSpc>
              <a:buSzPts val="3200"/>
              <a:buFont typeface="Calibri"/>
              <a:buChar char="●"/>
            </a:pPr>
            <a:r>
              <a:rPr lang="el-GR" dirty="0"/>
              <a:t>Οι Tran και Stănciugelu (2010) ορίζουν την επικοινωνία ως έναν «θεμελιώδη τρόπο ψυχοκοινωνικής αλληλεπίδρασης των ανθρώπων, που πραγματοποιείται σε αρθρωμένη γλώσσα ή άλλους κώδικες, προκειμένου να μεταδοθούν πληροφορίες, να επιτευχθεί σταθερότητα ή να επιφέρουν αλλαγές στην ατομική ή ομαδική συμπεριφορά</a:t>
            </a:r>
            <a:r>
              <a:rPr lang="en-US" i="0" u="none" strike="noStrike" cap="none" dirty="0"/>
              <a:t>." </a:t>
            </a:r>
            <a:endParaRPr dirty="0"/>
          </a:p>
        </p:txBody>
      </p:sp>
      <p:sp>
        <p:nvSpPr>
          <p:cNvPr id="427" name="Google Shape;427;p5"/>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a:bodyPr>
          <a:lstStyle/>
          <a:p>
            <a:pPr lvl="0" algn="l">
              <a:buClr>
                <a:srgbClr val="000000"/>
              </a:buClr>
              <a:buSzPts val="7424"/>
            </a:pPr>
            <a:r>
              <a:rPr lang="en-US" sz="6200" dirty="0">
                <a:latin typeface="Lexend Medium"/>
                <a:ea typeface="Lexend Medium"/>
                <a:cs typeface="Lexend Medium"/>
                <a:sym typeface="Lexend Medium"/>
              </a:rPr>
              <a:t>1. </a:t>
            </a:r>
            <a:r>
              <a:rPr lang="el-GR" sz="6200" dirty="0">
                <a:latin typeface="Lexend Medium"/>
                <a:ea typeface="Lexend Medium"/>
                <a:cs typeface="Lexend Medium"/>
                <a:sym typeface="Lexend Medium"/>
              </a:rPr>
              <a:t>Ο ρόλος των λέξεων στη διαδικασία επιρροής</a:t>
            </a:r>
            <a:endParaRPr sz="6200" dirty="0">
              <a:latin typeface="Lexend Medium"/>
              <a:ea typeface="Lexend Medium"/>
              <a:cs typeface="Lexend Medium"/>
              <a:sym typeface="Lexend Medium"/>
            </a:endParaRPr>
          </a:p>
        </p:txBody>
      </p:sp>
      <p:sp>
        <p:nvSpPr>
          <p:cNvPr id="428" name="Google Shape;428;p5"/>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BE2E7"/>
        </a:solidFill>
        <a:effectLst/>
      </p:bgPr>
    </p:bg>
    <p:spTree>
      <p:nvGrpSpPr>
        <p:cNvPr id="1" name="Shape 828"/>
        <p:cNvGrpSpPr/>
        <p:nvPr/>
      </p:nvGrpSpPr>
      <p:grpSpPr>
        <a:xfrm>
          <a:off x="0" y="0"/>
          <a:ext cx="0" cy="0"/>
          <a:chOff x="0" y="0"/>
          <a:chExt cx="0" cy="0"/>
        </a:xfrm>
      </p:grpSpPr>
      <p:sp>
        <p:nvSpPr>
          <p:cNvPr id="829" name="Google Shape;829;p54"/>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a:bodyPr>
          <a:lstStyle/>
          <a:p>
            <a:pPr lvl="0" algn="l">
              <a:buClr>
                <a:srgbClr val="000000"/>
              </a:buClr>
              <a:buSzPts val="8500"/>
            </a:pPr>
            <a:r>
              <a:rPr lang="el-GR" dirty="0">
                <a:latin typeface="Lexend Medium"/>
                <a:ea typeface="Lexend Medium"/>
                <a:cs typeface="Lexend Medium"/>
                <a:sym typeface="Lexend Medium"/>
              </a:rPr>
              <a:t>Συμπεράσματα</a:t>
            </a:r>
            <a:endParaRPr dirty="0">
              <a:latin typeface="Lexend Medium"/>
              <a:ea typeface="Lexend Medium"/>
              <a:cs typeface="Lexend Medium"/>
              <a:sym typeface="Lexend Medium"/>
            </a:endParaRPr>
          </a:p>
        </p:txBody>
      </p:sp>
      <p:sp>
        <p:nvSpPr>
          <p:cNvPr id="830" name="Google Shape;830;p54"/>
          <p:cNvSpPr txBox="1">
            <a:spLocks noGrp="1"/>
          </p:cNvSpPr>
          <p:nvPr>
            <p:ph type="body" idx="4294967295"/>
          </p:nvPr>
        </p:nvSpPr>
        <p:spPr>
          <a:xfrm>
            <a:off x="3105575" y="2465675"/>
            <a:ext cx="20072100" cy="10165500"/>
          </a:xfrm>
          <a:prstGeom prst="rect">
            <a:avLst/>
          </a:prstGeom>
          <a:noFill/>
          <a:ln>
            <a:noFill/>
          </a:ln>
        </p:spPr>
        <p:txBody>
          <a:bodyPr spcFirstLastPara="1" wrap="square" lIns="50800" tIns="50800" rIns="50800" bIns="50800" anchor="t" anchorCtr="0">
            <a:noAutofit/>
          </a:bodyPr>
          <a:lstStyle/>
          <a:p>
            <a:pPr marL="0" lvl="0" indent="0">
              <a:lnSpc>
                <a:spcPct val="115000"/>
              </a:lnSpc>
              <a:spcBef>
                <a:spcPts val="0"/>
              </a:spcBef>
              <a:buNone/>
            </a:pPr>
            <a:r>
              <a:rPr lang="el-GR" sz="3800" b="1" dirty="0"/>
              <a:t>Σε αυτό το μάθημα</a:t>
            </a:r>
            <a:r>
              <a:rPr lang="en-US" sz="3800" b="1" dirty="0"/>
              <a:t>:</a:t>
            </a:r>
            <a:endParaRPr sz="3800" b="1" dirty="0"/>
          </a:p>
          <a:p>
            <a:pPr lvl="0" indent="-469900">
              <a:lnSpc>
                <a:spcPct val="115000"/>
              </a:lnSpc>
              <a:spcBef>
                <a:spcPts val="100"/>
              </a:spcBef>
              <a:buSzPts val="3800"/>
              <a:buChar char="❖"/>
            </a:pPr>
            <a:r>
              <a:rPr lang="el-GR" sz="3800" dirty="0"/>
              <a:t>Έχει γίνει μια θεωρητική σύνθεση γενικών εννοιών σχετικά με τη λεκτική επικοινωνία, δείχνοντας το ρόλο και τις ιδιότητες της λέξης που δίνουν δύναμη στη διαδικασία επιρροής στη λεκτική επικοινωνία</a:t>
            </a:r>
            <a:r>
              <a:rPr lang="en-US" sz="3800" dirty="0"/>
              <a:t>;</a:t>
            </a:r>
            <a:endParaRPr sz="3800" dirty="0"/>
          </a:p>
          <a:p>
            <a:pPr lvl="0" indent="-469900">
              <a:lnSpc>
                <a:spcPct val="115000"/>
              </a:lnSpc>
              <a:spcBef>
                <a:spcPts val="0"/>
              </a:spcBef>
              <a:buSzPts val="3800"/>
              <a:buChar char="❖"/>
            </a:pPr>
            <a:r>
              <a:rPr lang="el-GR" sz="3800" dirty="0"/>
              <a:t>Πολλές εφαρμογές έχουν εκτεθεί για να απεικονίσουν και να εξασκήσουν τις έννοιες που παρουσιάζονται</a:t>
            </a:r>
            <a:r>
              <a:rPr lang="en-US" sz="3800" dirty="0"/>
              <a:t>;</a:t>
            </a:r>
            <a:endParaRPr sz="3800" dirty="0"/>
          </a:p>
          <a:p>
            <a:pPr lvl="0" indent="-469900">
              <a:lnSpc>
                <a:spcPct val="115000"/>
              </a:lnSpc>
              <a:spcBef>
                <a:spcPts val="0"/>
              </a:spcBef>
              <a:buSzPts val="3800"/>
              <a:buChar char="❖"/>
            </a:pPr>
            <a:r>
              <a:rPr lang="el-GR" sz="3800" dirty="0"/>
              <a:t>Παρουσιάστηκε ένας περιεκτικός οδηγός επικοινωνίας με παραδείγματα κατάλληλων λεκτικών όρων στην επικοινωνία με και σχετικά με τα άτομα με αναπηρία</a:t>
            </a:r>
            <a:r>
              <a:rPr lang="hu-HU" sz="3800" dirty="0"/>
              <a:t>;</a:t>
            </a:r>
            <a:endParaRPr sz="3800" dirty="0"/>
          </a:p>
          <a:p>
            <a:pPr lvl="0" indent="-469900">
              <a:lnSpc>
                <a:spcPct val="115000"/>
              </a:lnSpc>
              <a:spcBef>
                <a:spcPts val="0"/>
              </a:spcBef>
              <a:buSzPts val="3800"/>
              <a:buChar char="❖"/>
            </a:pPr>
            <a:r>
              <a:rPr lang="el-GR" sz="3800" dirty="0"/>
              <a:t>Παρουσιάστηκαν οι ιδιαιτερότητες της εθιμοτυπίας στην ηλεκτρονική επικοινωνία</a:t>
            </a:r>
            <a:r>
              <a:rPr lang="en-US" sz="3800" dirty="0"/>
              <a:t>;</a:t>
            </a:r>
            <a:endParaRPr sz="3800" dirty="0"/>
          </a:p>
          <a:p>
            <a:pPr lvl="0" indent="-469900">
              <a:lnSpc>
                <a:spcPct val="115000"/>
              </a:lnSpc>
              <a:spcBef>
                <a:spcPts val="0"/>
              </a:spcBef>
              <a:buSzPts val="3800"/>
              <a:buChar char="❖"/>
            </a:pPr>
            <a:r>
              <a:rPr lang="el-GR" sz="3800" dirty="0"/>
              <a:t>Οι πρακτικές πτυχές έχουν αντιμετωπιστεί στις δύο τελευταίες ενότητες με λεπτομερή και παραδειγματική λεκτική τεχνική που δυσχεραίνουν την επικοινωνία (οπότε ΟΧΙ) και που κάνουν την επικοινωνία πιο αποτελεσματική (οπότε ΝΑΙ</a:t>
            </a:r>
            <a:r>
              <a:rPr lang="en-US" sz="3800" dirty="0"/>
              <a:t>). </a:t>
            </a:r>
            <a:endParaRPr sz="3800" dirty="0"/>
          </a:p>
          <a:p>
            <a:pPr marL="457200" lvl="0" indent="0" algn="l" rtl="0">
              <a:lnSpc>
                <a:spcPct val="115000"/>
              </a:lnSpc>
              <a:spcBef>
                <a:spcPts val="100"/>
              </a:spcBef>
              <a:spcAft>
                <a:spcPts val="0"/>
              </a:spcAft>
              <a:buNone/>
            </a:pPr>
            <a:endParaRPr sz="3800" dirty="0"/>
          </a:p>
        </p:txBody>
      </p:sp>
      <p:pic>
        <p:nvPicPr>
          <p:cNvPr id="831" name="Google Shape;831;p54"/>
          <p:cNvPicPr preferRelativeResize="0"/>
          <p:nvPr/>
        </p:nvPicPr>
        <p:blipFill rotWithShape="1">
          <a:blip r:embed="rId3">
            <a:alphaModFix/>
          </a:blip>
          <a:srcRect/>
          <a:stretch/>
        </p:blipFill>
        <p:spPr>
          <a:xfrm rot="7839708">
            <a:off x="1062129" y="4737912"/>
            <a:ext cx="2067342" cy="1922625"/>
          </a:xfrm>
          <a:prstGeom prst="rect">
            <a:avLst/>
          </a:prstGeom>
          <a:noFill/>
          <a:ln>
            <a:noFill/>
          </a:ln>
        </p:spPr>
      </p:pic>
      <p:sp>
        <p:nvSpPr>
          <p:cNvPr id="832" name="Google Shape;832;p54"/>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BE2E7"/>
        </a:solidFill>
        <a:effectLst/>
      </p:bgPr>
    </p:bg>
    <p:spTree>
      <p:nvGrpSpPr>
        <p:cNvPr id="1" name="Shape 836"/>
        <p:cNvGrpSpPr/>
        <p:nvPr/>
      </p:nvGrpSpPr>
      <p:grpSpPr>
        <a:xfrm>
          <a:off x="0" y="0"/>
          <a:ext cx="0" cy="0"/>
          <a:chOff x="0" y="0"/>
          <a:chExt cx="0" cy="0"/>
        </a:xfrm>
      </p:grpSpPr>
      <p:sp>
        <p:nvSpPr>
          <p:cNvPr id="837" name="Google Shape;837;g2ed470bbc4d_0_6"/>
          <p:cNvSpPr txBox="1">
            <a:spLocks noGrp="1"/>
          </p:cNvSpPr>
          <p:nvPr>
            <p:ph type="title"/>
          </p:nvPr>
        </p:nvSpPr>
        <p:spPr>
          <a:xfrm>
            <a:off x="3105584" y="929886"/>
            <a:ext cx="19515900" cy="1527300"/>
          </a:xfrm>
          <a:prstGeom prst="rect">
            <a:avLst/>
          </a:prstGeom>
          <a:noFill/>
          <a:ln>
            <a:noFill/>
          </a:ln>
        </p:spPr>
        <p:txBody>
          <a:bodyPr spcFirstLastPara="1" wrap="square" lIns="50800" tIns="50800" rIns="50800" bIns="50800" anchor="t" anchorCtr="0">
            <a:normAutofit/>
          </a:bodyPr>
          <a:lstStyle/>
          <a:p>
            <a:pPr lvl="0" algn="l">
              <a:buClr>
                <a:srgbClr val="000000"/>
              </a:buClr>
              <a:buSzPts val="8500"/>
            </a:pPr>
            <a:r>
              <a:rPr lang="el-GR" dirty="0">
                <a:latin typeface="Lexend Medium"/>
                <a:ea typeface="Lexend Medium"/>
                <a:cs typeface="Lexend Medium"/>
                <a:sym typeface="Lexend Medium"/>
              </a:rPr>
              <a:t>Συμπεράσματα</a:t>
            </a:r>
            <a:endParaRPr dirty="0">
              <a:latin typeface="Lexend Medium"/>
              <a:ea typeface="Lexend Medium"/>
              <a:cs typeface="Lexend Medium"/>
              <a:sym typeface="Lexend Medium"/>
            </a:endParaRPr>
          </a:p>
        </p:txBody>
      </p:sp>
      <p:sp>
        <p:nvSpPr>
          <p:cNvPr id="838" name="Google Shape;838;g2ed470bbc4d_0_6"/>
          <p:cNvSpPr txBox="1">
            <a:spLocks noGrp="1"/>
          </p:cNvSpPr>
          <p:nvPr>
            <p:ph type="body" idx="4294967295"/>
          </p:nvPr>
        </p:nvSpPr>
        <p:spPr>
          <a:xfrm>
            <a:off x="3105575" y="2465675"/>
            <a:ext cx="20072100" cy="10165500"/>
          </a:xfrm>
          <a:prstGeom prst="rect">
            <a:avLst/>
          </a:prstGeom>
          <a:noFill/>
          <a:ln>
            <a:noFill/>
          </a:ln>
        </p:spPr>
        <p:txBody>
          <a:bodyPr spcFirstLastPara="1" wrap="square" lIns="50800" tIns="50800" rIns="50800" bIns="50800" anchor="t" anchorCtr="0">
            <a:noAutofit/>
          </a:bodyPr>
          <a:lstStyle/>
          <a:p>
            <a:pPr marL="0" lvl="0" indent="0">
              <a:lnSpc>
                <a:spcPct val="115000"/>
              </a:lnSpc>
              <a:spcBef>
                <a:spcPts val="0"/>
              </a:spcBef>
              <a:buNone/>
            </a:pPr>
            <a:r>
              <a:rPr lang="el-GR" sz="3800" b="1" dirty="0"/>
              <a:t>Το περιεχόμενο που παρουσιάζεται</a:t>
            </a:r>
            <a:r>
              <a:rPr lang="en-US" sz="3800" b="1" dirty="0"/>
              <a:t>:</a:t>
            </a:r>
            <a:endParaRPr sz="3800" b="1" dirty="0"/>
          </a:p>
          <a:p>
            <a:pPr lvl="0" indent="-469900">
              <a:lnSpc>
                <a:spcPct val="115000"/>
              </a:lnSpc>
              <a:spcBef>
                <a:spcPts val="100"/>
              </a:spcBef>
              <a:buSzPts val="3800"/>
              <a:buChar char="❖"/>
            </a:pPr>
            <a:r>
              <a:rPr lang="el-GR" sz="3800" dirty="0"/>
              <a:t>είναι ένας οδηγός για την τελειοποίηση της λεκτικής επικοινωνίας, online ή πρόσωπο με πρόσωπο, εξετάζοντας μερικές από τις έννοιες της θεωρίας επικοινωνίας ειδικά για οποιαδήποτε γλώσσα</a:t>
            </a:r>
            <a:r>
              <a:rPr lang="en-US" sz="3800" dirty="0"/>
              <a:t>;</a:t>
            </a:r>
            <a:endParaRPr sz="3800" dirty="0"/>
          </a:p>
          <a:p>
            <a:pPr lvl="0" indent="-469900">
              <a:lnSpc>
                <a:spcPct val="115000"/>
              </a:lnSpc>
              <a:spcBef>
                <a:spcPts val="0"/>
              </a:spcBef>
              <a:buSzPts val="3800"/>
              <a:buChar char="❖"/>
            </a:pPr>
            <a:r>
              <a:rPr lang="el-GR" sz="3800" dirty="0"/>
              <a:t>παρέχει έναν οδηγό για αποτελεσματική και κατάλληλη επικοινωνία με και σχετικά με τα άτομα με αναπηρία</a:t>
            </a:r>
            <a:r>
              <a:rPr lang="en-US" sz="3800" dirty="0"/>
              <a:t>;</a:t>
            </a:r>
            <a:endParaRPr sz="3800" dirty="0"/>
          </a:p>
          <a:p>
            <a:pPr lvl="0" indent="-469900">
              <a:lnSpc>
                <a:spcPct val="115000"/>
              </a:lnSpc>
              <a:spcBef>
                <a:spcPts val="0"/>
              </a:spcBef>
              <a:buSzPts val="3800"/>
              <a:buChar char="❖"/>
            </a:pPr>
            <a:r>
              <a:rPr lang="el-GR" sz="3800" dirty="0"/>
              <a:t>χρήσιμο στην επίγνωση των καταστάσεων επικοινωνίας όπου χρησιμοποιούμε τις ιδιότητες της λέξης στη διαδικασία επικοινωνίας</a:t>
            </a:r>
            <a:r>
              <a:rPr lang="en-US" sz="3800" dirty="0"/>
              <a:t>;</a:t>
            </a:r>
            <a:endParaRPr sz="3800" dirty="0"/>
          </a:p>
          <a:p>
            <a:pPr lvl="0" indent="-469900">
              <a:lnSpc>
                <a:spcPct val="115000"/>
              </a:lnSpc>
              <a:spcBef>
                <a:spcPts val="0"/>
              </a:spcBef>
              <a:buSzPts val="3800"/>
              <a:buChar char="❖"/>
            </a:pPr>
            <a:r>
              <a:rPr lang="el-GR" sz="3800" dirty="0"/>
              <a:t>παρέχει καθοδήγηση σχετικά με την εθιμοτυπία στην ηλεκτρονική επικοινωνία</a:t>
            </a:r>
            <a:r>
              <a:rPr lang="en-US" sz="3800" dirty="0"/>
              <a:t>;</a:t>
            </a:r>
            <a:endParaRPr sz="3800" dirty="0"/>
          </a:p>
          <a:p>
            <a:pPr lvl="0" indent="-469900">
              <a:lnSpc>
                <a:spcPct val="115000"/>
              </a:lnSpc>
              <a:spcBef>
                <a:spcPts val="0"/>
              </a:spcBef>
              <a:buSzPts val="3800"/>
              <a:buChar char="❖"/>
            </a:pPr>
            <a:r>
              <a:rPr lang="el-GR" sz="3800" dirty="0"/>
              <a:t>επικαιροποιεί ευνοϊκές και δυσμενείς τεχνικές χρήσιμες για τη διαδικασία επηρεασμού στην οποία στοχεύει οποιαδήποτε ανακοίνωση·</a:t>
            </a:r>
            <a:r>
              <a:rPr lang="en-US" sz="3800" dirty="0"/>
              <a:t>.</a:t>
            </a:r>
            <a:endParaRPr sz="3800" dirty="0"/>
          </a:p>
          <a:p>
            <a:pPr marL="0" lvl="0" indent="0" algn="l" rtl="0">
              <a:lnSpc>
                <a:spcPct val="115000"/>
              </a:lnSpc>
              <a:spcBef>
                <a:spcPts val="100"/>
              </a:spcBef>
              <a:spcAft>
                <a:spcPts val="0"/>
              </a:spcAft>
              <a:buNone/>
            </a:pPr>
            <a:endParaRPr sz="3800" dirty="0"/>
          </a:p>
          <a:p>
            <a:pPr marL="457200" lvl="0" indent="0" algn="l" rtl="0">
              <a:lnSpc>
                <a:spcPct val="115000"/>
              </a:lnSpc>
              <a:spcBef>
                <a:spcPts val="100"/>
              </a:spcBef>
              <a:spcAft>
                <a:spcPts val="0"/>
              </a:spcAft>
              <a:buNone/>
            </a:pPr>
            <a:endParaRPr sz="3800" dirty="0"/>
          </a:p>
        </p:txBody>
      </p:sp>
      <p:pic>
        <p:nvPicPr>
          <p:cNvPr id="839" name="Google Shape;839;g2ed470bbc4d_0_6"/>
          <p:cNvPicPr preferRelativeResize="0"/>
          <p:nvPr/>
        </p:nvPicPr>
        <p:blipFill rotWithShape="1">
          <a:blip r:embed="rId3">
            <a:alphaModFix/>
          </a:blip>
          <a:srcRect/>
          <a:stretch/>
        </p:blipFill>
        <p:spPr>
          <a:xfrm rot="7839708">
            <a:off x="1062129" y="4737912"/>
            <a:ext cx="2067342" cy="1922625"/>
          </a:xfrm>
          <a:prstGeom prst="rect">
            <a:avLst/>
          </a:prstGeom>
          <a:noFill/>
          <a:ln>
            <a:noFill/>
          </a:ln>
        </p:spPr>
      </p:pic>
      <p:sp>
        <p:nvSpPr>
          <p:cNvPr id="840" name="Google Shape;840;g2ed470bbc4d_0_6"/>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DBE2E7"/>
        </a:solidFill>
        <a:effectLst/>
      </p:bgPr>
    </p:bg>
    <p:spTree>
      <p:nvGrpSpPr>
        <p:cNvPr id="1" name="Shape 844"/>
        <p:cNvGrpSpPr/>
        <p:nvPr/>
      </p:nvGrpSpPr>
      <p:grpSpPr>
        <a:xfrm>
          <a:off x="0" y="0"/>
          <a:ext cx="0" cy="0"/>
          <a:chOff x="0" y="0"/>
          <a:chExt cx="0" cy="0"/>
        </a:xfrm>
      </p:grpSpPr>
      <p:sp>
        <p:nvSpPr>
          <p:cNvPr id="845" name="Google Shape;845;p55"/>
          <p:cNvSpPr txBox="1">
            <a:spLocks noGrp="1"/>
          </p:cNvSpPr>
          <p:nvPr>
            <p:ph type="body" idx="4294967295"/>
          </p:nvPr>
        </p:nvSpPr>
        <p:spPr>
          <a:xfrm>
            <a:off x="1800700" y="2893275"/>
            <a:ext cx="20918700" cy="8337600"/>
          </a:xfrm>
          <a:prstGeom prst="rect">
            <a:avLst/>
          </a:prstGeom>
          <a:noFill/>
          <a:ln>
            <a:noFill/>
          </a:ln>
        </p:spPr>
        <p:txBody>
          <a:bodyPr spcFirstLastPara="1" wrap="square" lIns="50800" tIns="50800" rIns="50800" bIns="50800" anchor="ctr" anchorCtr="0">
            <a:spAutoFit/>
          </a:bodyPr>
          <a:lstStyle/>
          <a:p>
            <a:pPr marL="457200" lvl="0" indent="-457200" algn="just" rtl="0">
              <a:lnSpc>
                <a:spcPct val="100000"/>
              </a:lnSpc>
              <a:spcBef>
                <a:spcPts val="0"/>
              </a:spcBef>
              <a:spcAft>
                <a:spcPts val="0"/>
              </a:spcAft>
              <a:buSzPts val="4000"/>
              <a:buAutoNum type="arabicPeriod"/>
            </a:pPr>
            <a:r>
              <a:rPr lang="en-US" sz="4000" dirty="0" err="1"/>
              <a:t>Borțun</a:t>
            </a:r>
            <a:r>
              <a:rPr lang="en-US" sz="4000" dirty="0"/>
              <a:t>, Dumitru (2001) Semiotics. Language and communication. Bucharest: Comunicare.ro.</a:t>
            </a:r>
            <a:endParaRPr sz="4000" dirty="0"/>
          </a:p>
          <a:p>
            <a:pPr marL="457200" lvl="0" indent="-457200" algn="just" rtl="0">
              <a:lnSpc>
                <a:spcPct val="100000"/>
              </a:lnSpc>
              <a:spcBef>
                <a:spcPts val="0"/>
              </a:spcBef>
              <a:spcAft>
                <a:spcPts val="0"/>
              </a:spcAft>
              <a:buSzPts val="4000"/>
              <a:buAutoNum type="arabicPeriod"/>
            </a:pPr>
            <a:r>
              <a:rPr lang="en-US" sz="4000" dirty="0" err="1"/>
              <a:t>Borțun</a:t>
            </a:r>
            <a:r>
              <a:rPr lang="en-US" sz="4000" dirty="0"/>
              <a:t>, Dumitru, </a:t>
            </a:r>
            <a:r>
              <a:rPr lang="en-US" sz="4000" dirty="0" err="1"/>
              <a:t>Frunzaru</a:t>
            </a:r>
            <a:r>
              <a:rPr lang="en-US" sz="4000" dirty="0"/>
              <a:t>, Valeriu, Petre, Dan, Stanciu, </a:t>
            </a:r>
            <a:r>
              <a:rPr lang="en-US" sz="4000" dirty="0" err="1"/>
              <a:t>Ștefan</a:t>
            </a:r>
            <a:r>
              <a:rPr lang="en-US" sz="4000" dirty="0"/>
              <a:t>. (2012). Communication: Module Initiation. Bucharest: Comunicare.ro.</a:t>
            </a:r>
            <a:endParaRPr sz="4000" dirty="0"/>
          </a:p>
          <a:p>
            <a:pPr marL="457200" lvl="0" indent="-457200" algn="just" rtl="0">
              <a:lnSpc>
                <a:spcPct val="100000"/>
              </a:lnSpc>
              <a:spcBef>
                <a:spcPts val="0"/>
              </a:spcBef>
              <a:spcAft>
                <a:spcPts val="0"/>
              </a:spcAft>
              <a:buSzPts val="4000"/>
              <a:buAutoNum type="arabicPeriod"/>
            </a:pPr>
            <a:r>
              <a:rPr lang="en-US" sz="4000" dirty="0"/>
              <a:t>King, Dale. (2020). EFFECTIVE COMMUNICATION SKILLS. The Nine-Keys Guidebook for Developing the Art of Persuasion through Public Speaking, Social Intelligence, Verbal Dexterity, Charisma, and Eloquence. </a:t>
            </a:r>
            <a:r>
              <a:rPr lang="en-US" sz="4000" dirty="0" err="1"/>
              <a:t>Hamatea</a:t>
            </a:r>
            <a:r>
              <a:rPr lang="en-US" sz="4000" dirty="0"/>
              <a:t> Publishing Studio.</a:t>
            </a:r>
            <a:endParaRPr sz="4000" dirty="0"/>
          </a:p>
          <a:p>
            <a:pPr marL="457200" lvl="0" indent="-457200" algn="just" rtl="0">
              <a:lnSpc>
                <a:spcPct val="100000"/>
              </a:lnSpc>
              <a:spcBef>
                <a:spcPts val="0"/>
              </a:spcBef>
              <a:spcAft>
                <a:spcPts val="0"/>
              </a:spcAft>
              <a:buSzPts val="4000"/>
              <a:buAutoNum type="arabicPeriod"/>
            </a:pPr>
            <a:r>
              <a:rPr lang="en-US" sz="4000" dirty="0"/>
              <a:t>Jones, Phil, M. (2017). Exactly what to say. The magic words for influence and impact. Hoboken. NJ</a:t>
            </a:r>
            <a:endParaRPr sz="4000" dirty="0"/>
          </a:p>
          <a:p>
            <a:pPr marL="457200" lvl="0" indent="-457200" algn="just" rtl="0">
              <a:lnSpc>
                <a:spcPct val="100000"/>
              </a:lnSpc>
              <a:spcBef>
                <a:spcPts val="0"/>
              </a:spcBef>
              <a:spcAft>
                <a:spcPts val="0"/>
              </a:spcAft>
              <a:buSzPts val="4000"/>
              <a:buAutoNum type="arabicPeriod"/>
            </a:pPr>
            <a:r>
              <a:rPr lang="en-US" sz="4000" dirty="0"/>
              <a:t>Tran, </a:t>
            </a:r>
            <a:r>
              <a:rPr lang="en-US" sz="4000" dirty="0" err="1"/>
              <a:t>Vasile</a:t>
            </a:r>
            <a:r>
              <a:rPr lang="en-US" sz="4000" dirty="0"/>
              <a:t>, </a:t>
            </a:r>
            <a:r>
              <a:rPr lang="en-US" sz="4000" dirty="0" err="1"/>
              <a:t>Stănciugelu</a:t>
            </a:r>
            <a:r>
              <a:rPr lang="en-US" sz="4000" dirty="0"/>
              <a:t>, Irina. (2010). Communication theory. Bucharest: Comunicare.ro.</a:t>
            </a:r>
            <a:endParaRPr sz="4000" dirty="0"/>
          </a:p>
          <a:p>
            <a:pPr marL="457200" lvl="0" indent="-457200" algn="just" rtl="0">
              <a:lnSpc>
                <a:spcPct val="100000"/>
              </a:lnSpc>
              <a:spcBef>
                <a:spcPts val="0"/>
              </a:spcBef>
              <a:spcAft>
                <a:spcPts val="0"/>
              </a:spcAft>
              <a:buSzPts val="4000"/>
              <a:buAutoNum type="arabicPeriod"/>
            </a:pPr>
            <a:r>
              <a:rPr lang="en-US" sz="4000" dirty="0" err="1"/>
              <a:t>Prutianu</a:t>
            </a:r>
            <a:r>
              <a:rPr lang="en-US" sz="4000" dirty="0"/>
              <a:t>, Stefan. (2014) Communication skills training. </a:t>
            </a:r>
            <a:r>
              <a:rPr lang="en-US" sz="4000" dirty="0" err="1"/>
              <a:t>Polirom</a:t>
            </a:r>
            <a:r>
              <a:rPr lang="en-US" sz="4000" dirty="0"/>
              <a:t>. </a:t>
            </a:r>
            <a:r>
              <a:rPr lang="en-US" sz="4000" dirty="0" err="1"/>
              <a:t>Iași</a:t>
            </a:r>
            <a:r>
              <a:rPr lang="en-US" sz="4000" dirty="0"/>
              <a:t>.</a:t>
            </a:r>
            <a:endParaRPr sz="4000" dirty="0"/>
          </a:p>
          <a:p>
            <a:pPr marL="457200" lvl="0" indent="-457200" algn="just" rtl="0">
              <a:lnSpc>
                <a:spcPct val="100000"/>
              </a:lnSpc>
              <a:spcBef>
                <a:spcPts val="0"/>
              </a:spcBef>
              <a:spcAft>
                <a:spcPts val="0"/>
              </a:spcAft>
              <a:buSzPts val="4000"/>
              <a:buAutoNum type="arabicPeriod"/>
            </a:pPr>
            <a:r>
              <a:rPr lang="en-US" sz="4000" dirty="0"/>
              <a:t>Robbins, A. (2001) The power of the unbounded. </a:t>
            </a:r>
            <a:r>
              <a:rPr lang="en-US" sz="4000" dirty="0" err="1"/>
              <a:t>Amalteea</a:t>
            </a:r>
            <a:r>
              <a:rPr lang="en-US" sz="4000" dirty="0"/>
              <a:t> Bucharest.</a:t>
            </a:r>
            <a:endParaRPr sz="4000" dirty="0"/>
          </a:p>
          <a:p>
            <a:pPr marL="457200" lvl="0" indent="-457200" algn="just" rtl="0">
              <a:lnSpc>
                <a:spcPct val="100000"/>
              </a:lnSpc>
              <a:spcBef>
                <a:spcPts val="0"/>
              </a:spcBef>
              <a:spcAft>
                <a:spcPts val="0"/>
              </a:spcAft>
              <a:buSzPts val="4000"/>
              <a:buAutoNum type="arabicPeriod"/>
            </a:pPr>
            <a:r>
              <a:rPr lang="en-US" sz="4000" dirty="0"/>
              <a:t>2016. </a:t>
            </a:r>
            <a:r>
              <a:rPr lang="en-US" sz="4000" dirty="0" err="1"/>
              <a:t>DigComp</a:t>
            </a:r>
            <a:r>
              <a:rPr lang="en-US" sz="4000" dirty="0"/>
              <a:t> 2.0: The Digital Competence Framework for Citizens</a:t>
            </a:r>
            <a:endParaRPr sz="4000" dirty="0"/>
          </a:p>
          <a:p>
            <a:pPr marL="457200" lvl="0" indent="-457200" algn="just" rtl="0">
              <a:lnSpc>
                <a:spcPct val="100000"/>
              </a:lnSpc>
              <a:spcBef>
                <a:spcPts val="0"/>
              </a:spcBef>
              <a:spcAft>
                <a:spcPts val="0"/>
              </a:spcAft>
              <a:buSzPts val="4000"/>
              <a:buAutoNum type="arabicPeriod"/>
            </a:pPr>
            <a:r>
              <a:rPr lang="en-US" sz="4000" dirty="0"/>
              <a:t>UN Office at Geneva. Disability-Inclusive Language Guidelines.</a:t>
            </a:r>
            <a:endParaRPr sz="4000" dirty="0"/>
          </a:p>
          <a:p>
            <a:pPr marL="360679" lvl="0" indent="-240665" algn="just" rtl="0">
              <a:lnSpc>
                <a:spcPct val="100000"/>
              </a:lnSpc>
              <a:spcBef>
                <a:spcPts val="1800"/>
              </a:spcBef>
              <a:spcAft>
                <a:spcPts val="0"/>
              </a:spcAft>
              <a:buClr>
                <a:srgbClr val="000000"/>
              </a:buClr>
              <a:buSzPts val="5500"/>
              <a:buFont typeface="Arial"/>
              <a:buNone/>
            </a:pPr>
            <a:endParaRPr sz="4000" dirty="0"/>
          </a:p>
        </p:txBody>
      </p:sp>
      <p:sp>
        <p:nvSpPr>
          <p:cNvPr id="846" name="Google Shape;846;p55"/>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t" anchorCtr="0">
            <a:noAutofit/>
          </a:bodyPr>
          <a:lstStyle/>
          <a:p>
            <a:pPr lvl="0" algn="l">
              <a:buSzPts val="6600"/>
            </a:pPr>
            <a:r>
              <a:rPr lang="el-GR" dirty="0">
                <a:latin typeface="Lexend Medium"/>
                <a:ea typeface="Lexend Medium"/>
                <a:cs typeface="Lexend Medium"/>
                <a:sym typeface="Lexend Medium"/>
              </a:rPr>
              <a:t>Βιβλιογραφία</a:t>
            </a:r>
            <a:endParaRPr dirty="0">
              <a:latin typeface="Lexend Medium"/>
              <a:ea typeface="Lexend Medium"/>
              <a:cs typeface="Lexend Medium"/>
              <a:sym typeface="Lexend Medium"/>
            </a:endParaRPr>
          </a:p>
        </p:txBody>
      </p:sp>
      <p:sp>
        <p:nvSpPr>
          <p:cNvPr id="847" name="Google Shape;847;p55"/>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pic>
        <p:nvPicPr>
          <p:cNvPr id="852" name="Google Shape;852;g2ec2e35801e_0_72"/>
          <p:cNvPicPr preferRelativeResize="0"/>
          <p:nvPr/>
        </p:nvPicPr>
        <p:blipFill rotWithShape="1">
          <a:blip r:embed="rId3">
            <a:alphaModFix/>
          </a:blip>
          <a:srcRect t="2380" b="2380"/>
          <a:stretch/>
        </p:blipFill>
        <p:spPr>
          <a:xfrm>
            <a:off x="9907400" y="198960"/>
            <a:ext cx="5402600" cy="5145420"/>
          </a:xfrm>
          <a:prstGeom prst="rect">
            <a:avLst/>
          </a:prstGeom>
          <a:noFill/>
          <a:ln>
            <a:noFill/>
          </a:ln>
        </p:spPr>
      </p:pic>
      <p:sp>
        <p:nvSpPr>
          <p:cNvPr id="853" name="Google Shape;853;g2ec2e35801e_0_72"/>
          <p:cNvSpPr/>
          <p:nvPr/>
        </p:nvSpPr>
        <p:spPr>
          <a:xfrm>
            <a:off x="10544000" y="9467940"/>
            <a:ext cx="13556700" cy="1464900"/>
          </a:xfrm>
          <a:prstGeom prst="rect">
            <a:avLst/>
          </a:prstGeom>
          <a:solidFill>
            <a:srgbClr val="FF9900"/>
          </a:solidFill>
          <a:ln>
            <a:noFill/>
          </a:ln>
        </p:spPr>
        <p:txBody>
          <a:bodyPr spcFirstLastPara="1" wrap="square" lIns="252675" tIns="252675" rIns="252675" bIns="252675" anchor="ctr" anchorCtr="0">
            <a:noAutofit/>
          </a:bodyPr>
          <a:lstStyle/>
          <a:p>
            <a:pPr marL="0" marR="0" lvl="0" indent="0" algn="ctr" rtl="0">
              <a:lnSpc>
                <a:spcPct val="100000"/>
              </a:lnSpc>
              <a:spcBef>
                <a:spcPts val="0"/>
              </a:spcBef>
              <a:spcAft>
                <a:spcPts val="0"/>
              </a:spcAft>
              <a:buClr>
                <a:srgbClr val="000000"/>
              </a:buClr>
              <a:buSzPts val="4300"/>
              <a:buFont typeface="Arial"/>
              <a:buNone/>
            </a:pPr>
            <a:r>
              <a:rPr lang="en-US" sz="3700" b="1" i="0" u="none" strike="noStrike" cap="none">
                <a:solidFill>
                  <a:srgbClr val="FEFEFE"/>
                </a:solidFill>
                <a:latin typeface="Antic"/>
                <a:ea typeface="Antic"/>
                <a:cs typeface="Antic"/>
                <a:sym typeface="Antic"/>
              </a:rPr>
              <a:t>Project no: 2022-1-RO01-KA220-VET-000085029</a:t>
            </a:r>
            <a:endParaRPr sz="3700" b="1" i="0" u="none" strike="noStrike" cap="none">
              <a:solidFill>
                <a:srgbClr val="FF9900"/>
              </a:solidFill>
              <a:latin typeface="Antic"/>
              <a:ea typeface="Antic"/>
              <a:cs typeface="Antic"/>
              <a:sym typeface="Antic"/>
            </a:endParaRPr>
          </a:p>
        </p:txBody>
      </p:sp>
      <p:pic>
        <p:nvPicPr>
          <p:cNvPr id="854" name="Google Shape;854;g2ec2e35801e_0_72"/>
          <p:cNvPicPr preferRelativeResize="0"/>
          <p:nvPr/>
        </p:nvPicPr>
        <p:blipFill rotWithShape="1">
          <a:blip r:embed="rId4">
            <a:alphaModFix/>
          </a:blip>
          <a:srcRect l="2722" r="2731"/>
          <a:stretch/>
        </p:blipFill>
        <p:spPr>
          <a:xfrm>
            <a:off x="16858001" y="783781"/>
            <a:ext cx="5600159" cy="1321690"/>
          </a:xfrm>
          <a:prstGeom prst="rect">
            <a:avLst/>
          </a:prstGeom>
          <a:noFill/>
          <a:ln>
            <a:noFill/>
          </a:ln>
        </p:spPr>
      </p:pic>
      <p:sp>
        <p:nvSpPr>
          <p:cNvPr id="855" name="Google Shape;855;g2ec2e35801e_0_72"/>
          <p:cNvSpPr txBox="1"/>
          <p:nvPr/>
        </p:nvSpPr>
        <p:spPr>
          <a:xfrm>
            <a:off x="0" y="5607200"/>
            <a:ext cx="24384000" cy="4081500"/>
          </a:xfrm>
          <a:prstGeom prst="rect">
            <a:avLst/>
          </a:prstGeom>
          <a:solidFill>
            <a:srgbClr val="5F7D95"/>
          </a:solidFill>
          <a:ln>
            <a:noFill/>
          </a:ln>
        </p:spPr>
        <p:txBody>
          <a:bodyPr spcFirstLastPara="1" wrap="square" lIns="252675" tIns="252675" rIns="252675" bIns="252675" anchor="ctr" anchorCtr="0">
            <a:noAutofit/>
          </a:bodyPr>
          <a:lstStyle/>
          <a:p>
            <a:pPr marL="0" marR="0" lvl="0" indent="0" algn="ctr" rtl="0">
              <a:lnSpc>
                <a:spcPct val="90000"/>
              </a:lnSpc>
              <a:spcBef>
                <a:spcPts val="0"/>
              </a:spcBef>
              <a:spcAft>
                <a:spcPts val="0"/>
              </a:spcAft>
              <a:buClr>
                <a:srgbClr val="000000"/>
              </a:buClr>
              <a:buSzPts val="13100"/>
              <a:buFont typeface="Arial"/>
              <a:buNone/>
            </a:pPr>
            <a:r>
              <a:rPr lang="en-US" sz="13100" b="1" i="0" u="none" strike="noStrike" cap="none">
                <a:solidFill>
                  <a:srgbClr val="FFFFFF"/>
                </a:solidFill>
                <a:latin typeface="Lexend"/>
                <a:ea typeface="Lexend"/>
                <a:cs typeface="Lexend"/>
                <a:sym typeface="Lexend"/>
              </a:rPr>
              <a:t>Thank you for your attention!</a:t>
            </a:r>
            <a:endParaRPr sz="4800" b="0" i="0" u="none" strike="noStrike" cap="none">
              <a:solidFill>
                <a:srgbClr val="FFFFFF"/>
              </a:solidFill>
              <a:latin typeface="Calibri"/>
              <a:ea typeface="Calibri"/>
              <a:cs typeface="Calibri"/>
              <a:sym typeface="Calibri"/>
            </a:endParaRPr>
          </a:p>
        </p:txBody>
      </p:sp>
      <p:grpSp>
        <p:nvGrpSpPr>
          <p:cNvPr id="856" name="Google Shape;856;g2ec2e35801e_0_72"/>
          <p:cNvGrpSpPr/>
          <p:nvPr/>
        </p:nvGrpSpPr>
        <p:grpSpPr>
          <a:xfrm>
            <a:off x="2422814" y="11350779"/>
            <a:ext cx="19538102" cy="2257443"/>
            <a:chOff x="498500" y="4137629"/>
            <a:chExt cx="8147326" cy="941346"/>
          </a:xfrm>
        </p:grpSpPr>
        <p:grpSp>
          <p:nvGrpSpPr>
            <p:cNvPr id="857" name="Google Shape;857;g2ec2e35801e_0_72"/>
            <p:cNvGrpSpPr/>
            <p:nvPr/>
          </p:nvGrpSpPr>
          <p:grpSpPr>
            <a:xfrm>
              <a:off x="498500" y="4226550"/>
              <a:ext cx="4745392" cy="852425"/>
              <a:chOff x="498500" y="4226550"/>
              <a:chExt cx="4745392" cy="852425"/>
            </a:xfrm>
          </p:grpSpPr>
          <p:grpSp>
            <p:nvGrpSpPr>
              <p:cNvPr id="858" name="Google Shape;858;g2ec2e35801e_0_72"/>
              <p:cNvGrpSpPr/>
              <p:nvPr/>
            </p:nvGrpSpPr>
            <p:grpSpPr>
              <a:xfrm>
                <a:off x="498500" y="4226550"/>
                <a:ext cx="2782903" cy="852425"/>
                <a:chOff x="661431" y="5761985"/>
                <a:chExt cx="4102762" cy="1256708"/>
              </a:xfrm>
            </p:grpSpPr>
            <p:pic>
              <p:nvPicPr>
                <p:cNvPr id="859" name="Google Shape;859;g2ec2e35801e_0_72"/>
                <p:cNvPicPr preferRelativeResize="0"/>
                <p:nvPr/>
              </p:nvPicPr>
              <p:blipFill rotWithShape="1">
                <a:blip r:embed="rId5">
                  <a:alphaModFix/>
                </a:blip>
                <a:srcRect/>
                <a:stretch/>
              </p:blipFill>
              <p:spPr>
                <a:xfrm>
                  <a:off x="3392779" y="5768268"/>
                  <a:ext cx="1371414" cy="1072165"/>
                </a:xfrm>
                <a:prstGeom prst="rect">
                  <a:avLst/>
                </a:prstGeom>
                <a:noFill/>
                <a:ln>
                  <a:noFill/>
                </a:ln>
              </p:spPr>
            </p:pic>
            <p:pic>
              <p:nvPicPr>
                <p:cNvPr id="860" name="Google Shape;860;g2ec2e35801e_0_72"/>
                <p:cNvPicPr preferRelativeResize="0"/>
                <p:nvPr/>
              </p:nvPicPr>
              <p:blipFill rotWithShape="1">
                <a:blip r:embed="rId6">
                  <a:alphaModFix/>
                </a:blip>
                <a:srcRect/>
                <a:stretch/>
              </p:blipFill>
              <p:spPr>
                <a:xfrm>
                  <a:off x="661431" y="5761985"/>
                  <a:ext cx="1584550" cy="1256708"/>
                </a:xfrm>
                <a:prstGeom prst="rect">
                  <a:avLst/>
                </a:prstGeom>
                <a:noFill/>
                <a:ln>
                  <a:noFill/>
                </a:ln>
              </p:spPr>
            </p:pic>
          </p:grpSp>
          <p:pic>
            <p:nvPicPr>
              <p:cNvPr id="861" name="Google Shape;861;g2ec2e35801e_0_72" descr="Logo Oriensys"/>
              <p:cNvPicPr preferRelativeResize="0"/>
              <p:nvPr/>
            </p:nvPicPr>
            <p:blipFill rotWithShape="1">
              <a:blip r:embed="rId7">
                <a:alphaModFix/>
              </a:blip>
              <a:srcRect/>
              <a:stretch/>
            </p:blipFill>
            <p:spPr>
              <a:xfrm>
                <a:off x="4218149" y="4297788"/>
                <a:ext cx="1025743" cy="621025"/>
              </a:xfrm>
              <a:prstGeom prst="rect">
                <a:avLst/>
              </a:prstGeom>
              <a:noFill/>
              <a:ln>
                <a:noFill/>
              </a:ln>
            </p:spPr>
          </p:pic>
        </p:grpSp>
        <p:pic>
          <p:nvPicPr>
            <p:cNvPr id="862" name="Google Shape;862;g2ec2e35801e_0_72"/>
            <p:cNvPicPr preferRelativeResize="0"/>
            <p:nvPr/>
          </p:nvPicPr>
          <p:blipFill rotWithShape="1">
            <a:blip r:embed="rId8">
              <a:alphaModFix/>
            </a:blip>
            <a:srcRect/>
            <a:stretch/>
          </p:blipFill>
          <p:spPr>
            <a:xfrm>
              <a:off x="7927676" y="4244682"/>
              <a:ext cx="718150" cy="727244"/>
            </a:xfrm>
            <a:prstGeom prst="rect">
              <a:avLst/>
            </a:prstGeom>
            <a:noFill/>
            <a:ln>
              <a:noFill/>
            </a:ln>
          </p:spPr>
        </p:pic>
        <p:pic>
          <p:nvPicPr>
            <p:cNvPr id="863" name="Google Shape;863;g2ec2e35801e_0_72"/>
            <p:cNvPicPr preferRelativeResize="0"/>
            <p:nvPr/>
          </p:nvPicPr>
          <p:blipFill rotWithShape="1">
            <a:blip r:embed="rId9">
              <a:alphaModFix/>
            </a:blip>
            <a:srcRect t="-7329" b="7329"/>
            <a:stretch/>
          </p:blipFill>
          <p:spPr>
            <a:xfrm>
              <a:off x="6147275" y="4137629"/>
              <a:ext cx="718150" cy="913596"/>
            </a:xfrm>
            <a:prstGeom prst="rect">
              <a:avLst/>
            </a:prstGeom>
            <a:noFill/>
            <a:ln>
              <a:noFill/>
            </a:ln>
          </p:spPr>
        </p:pic>
      </p:grpSp>
      <p:sp>
        <p:nvSpPr>
          <p:cNvPr id="864" name="Google Shape;864;g2ec2e35801e_0_72"/>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lvl="0" indent="-457200">
              <a:lnSpc>
                <a:spcPct val="100000"/>
              </a:lnSpc>
              <a:spcBef>
                <a:spcPts val="4100"/>
              </a:spcBef>
              <a:buChar char="●"/>
            </a:pPr>
            <a:r>
              <a:rPr lang="el-GR" dirty="0"/>
              <a:t>Οι σχέσεις δημιουργούνται μεταξύ ανθρώπων στο ίδιο περιβάλλον. Σαφώς, η διαδικτυακή επικοινωνία μπορεί επίσης να συνεχιστεί πρόσωπο με πρόσωπο, ακριβώς όπως η πρόσωπο με πρόσωπο επικοινωνία μπορεί να διασχίσει το διαδίκτυο</a:t>
            </a:r>
            <a:r>
              <a:rPr lang="en-US" sz="4000" dirty="0"/>
              <a:t>;</a:t>
            </a:r>
            <a:endParaRPr sz="4000" dirty="0"/>
          </a:p>
          <a:p>
            <a:pPr lvl="0" indent="-457200">
              <a:lnSpc>
                <a:spcPct val="100000"/>
              </a:lnSpc>
              <a:buChar char="●"/>
            </a:pPr>
            <a:r>
              <a:rPr lang="el-GR" dirty="0"/>
              <a:t>Στοχεύει στην επίτευξη στόχων και στη μετάδοση νοήματος μέσω της σύνθεσης του μηνύματος που μεταφέρεται</a:t>
            </a:r>
            <a:r>
              <a:rPr lang="en-US" sz="4000" dirty="0"/>
              <a:t>;</a:t>
            </a:r>
            <a:endParaRPr sz="4000" dirty="0"/>
          </a:p>
          <a:p>
            <a:pPr lvl="0" indent="-457200">
              <a:lnSpc>
                <a:spcPct val="100000"/>
              </a:lnSpc>
              <a:buChar char="●"/>
            </a:pPr>
            <a:r>
              <a:rPr lang="el-GR" dirty="0"/>
              <a:t>Οι τρεις διαστάσεις κάθε επικοινωνίας: προς τα έξω (παρατηρήσιμα μέσω λεκτικής και μη λεκτικής συμπεριφοράς), μεταεπικοινωνία (αυτό που γίνεται κατανοητό πέρα από τις λέξεις) και ενδοεπικοινωνία (η ανταλλαγή πληροφοριών που λαμβάνει χώρα στο επίπεδο του εσωτερικού εαυτού)</a:t>
            </a:r>
            <a:r>
              <a:rPr lang="en-US" sz="4000" dirty="0"/>
              <a:t>;</a:t>
            </a:r>
            <a:endParaRPr sz="4000" dirty="0"/>
          </a:p>
          <a:p>
            <a:pPr lvl="0" indent="-457200">
              <a:lnSpc>
                <a:spcPct val="100000"/>
              </a:lnSpc>
              <a:buChar char="●"/>
            </a:pPr>
            <a:r>
              <a:rPr lang="el-GR" dirty="0"/>
              <a:t>το αποτύπωμα του χώρου στον οποίο λαμβάνει χώρα, μεταφέροντας τα χαρακτηριστικά αυτού του περιβάλλοντος. Ειδικότερα, η επιγραμμική επικοινωνία αξιοποιεί τα ειδικά χαρακτηριστικά του ψηφιακού περιβάλλοντος</a:t>
            </a:r>
            <a:r>
              <a:rPr lang="en-US" sz="4000" dirty="0"/>
              <a:t>;</a:t>
            </a:r>
            <a:endParaRPr sz="4000" dirty="0"/>
          </a:p>
          <a:p>
            <a:pPr lvl="0" indent="-457200">
              <a:lnSpc>
                <a:spcPct val="100000"/>
              </a:lnSpc>
              <a:buChar char="●"/>
            </a:pPr>
            <a:r>
              <a:rPr lang="el-GR" dirty="0"/>
              <a:t>Το μήνυμα, οι άνθρωποι και οι σχέσεις που δημιουργούνται είναι δυναμικές, μόλις ξεκινήσει αυτή η διαδικασία, παράγει εξέλιξη και αλλαγή, μερικές φορές μη αναστρέψιμη</a:t>
            </a:r>
            <a:r>
              <a:rPr lang="en-US" sz="4000" dirty="0"/>
              <a:t>.</a:t>
            </a:r>
            <a:endParaRPr sz="4000" dirty="0"/>
          </a:p>
        </p:txBody>
      </p:sp>
      <p:sp>
        <p:nvSpPr>
          <p:cNvPr id="434" name="Google Shape;434;p6"/>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lvl="0" algn="l">
              <a:buSzPts val="6600"/>
            </a:pPr>
            <a:r>
              <a:rPr lang="el-GR" dirty="0">
                <a:latin typeface="Lexend Medium"/>
                <a:ea typeface="Lexend Medium"/>
                <a:cs typeface="Lexend Medium"/>
                <a:sym typeface="Lexend Medium"/>
              </a:rPr>
              <a:t>Ιδιαιτερότητες επικοινωνίας:</a:t>
            </a:r>
            <a:endParaRPr dirty="0">
              <a:latin typeface="Lexend Medium"/>
              <a:ea typeface="Lexend Medium"/>
              <a:cs typeface="Lexend Medium"/>
              <a:sym typeface="Lexend Medium"/>
            </a:endParaRPr>
          </a:p>
        </p:txBody>
      </p:sp>
      <p:sp>
        <p:nvSpPr>
          <p:cNvPr id="435" name="Google Shape;435;p6"/>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7"/>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lvl="0" indent="-457200">
              <a:lnSpc>
                <a:spcPct val="90000"/>
              </a:lnSpc>
              <a:buChar char="●"/>
            </a:pPr>
            <a:r>
              <a:rPr lang="el-GR" dirty="0"/>
              <a:t>Μιλώντας καθαρά και ακούγοντας προσεκτικά γίνονται οι δύο αμοιβαίοι στόχοι για αποτελεσματική επικοινωνία στο διαδίκτυο και πρόσωπο με πρόσωπο. (Ντέιλ Κινγκ, 2020)</a:t>
            </a:r>
            <a:endParaRPr sz="4000" dirty="0"/>
          </a:p>
          <a:p>
            <a:pPr marL="0" lvl="0" indent="0">
              <a:lnSpc>
                <a:spcPct val="90000"/>
              </a:lnSpc>
              <a:spcBef>
                <a:spcPts val="4400"/>
              </a:spcBef>
              <a:buClr>
                <a:srgbClr val="000000"/>
              </a:buClr>
              <a:buSzPts val="4704"/>
              <a:buNone/>
            </a:pPr>
            <a:r>
              <a:rPr lang="el-GR" dirty="0"/>
              <a:t>Ο Borțun (2001) περιγράφει τους κύριους σκοπούς της επικοινωνίας</a:t>
            </a:r>
            <a:r>
              <a:rPr lang="en-US" sz="4000" dirty="0"/>
              <a:t>:</a:t>
            </a:r>
            <a:endParaRPr sz="4000" dirty="0"/>
          </a:p>
          <a:p>
            <a:pPr lvl="0" indent="-457200">
              <a:lnSpc>
                <a:spcPct val="90000"/>
              </a:lnSpc>
              <a:spcBef>
                <a:spcPts val="4400"/>
              </a:spcBef>
              <a:buChar char="●"/>
            </a:pPr>
            <a:r>
              <a:rPr lang="el-GR" dirty="0"/>
              <a:t>Να παραληφθεί: να δει, να ακούσει, να διαβάσει</a:t>
            </a:r>
            <a:r>
              <a:rPr lang="en-US" sz="4000" dirty="0"/>
              <a:t>;</a:t>
            </a:r>
            <a:endParaRPr sz="4000" dirty="0"/>
          </a:p>
          <a:p>
            <a:pPr lvl="0" indent="-457200">
              <a:lnSpc>
                <a:spcPct val="90000"/>
              </a:lnSpc>
              <a:buChar char="●"/>
            </a:pPr>
            <a:r>
              <a:rPr lang="el-GR" dirty="0"/>
              <a:t>να γίνει κατανοητό (το μεταδιδόμενο μήνυμα πρέπει να αποκωδικοποιηθεί σωστά)</a:t>
            </a:r>
            <a:r>
              <a:rPr lang="en-US" sz="4000" dirty="0"/>
              <a:t>;</a:t>
            </a:r>
            <a:endParaRPr sz="4000" dirty="0"/>
          </a:p>
          <a:p>
            <a:pPr lvl="0" indent="-457200">
              <a:lnSpc>
                <a:spcPct val="90000"/>
              </a:lnSpc>
              <a:buChar char="●"/>
            </a:pPr>
            <a:r>
              <a:rPr lang="el-GR" dirty="0"/>
              <a:t>να γίνει αποδεκτή (μήνυμα που στάλθηκε να μην απορριφθεί</a:t>
            </a:r>
            <a:r>
              <a:rPr lang="en-US" sz="4000" dirty="0"/>
              <a:t>;</a:t>
            </a:r>
            <a:endParaRPr sz="4000" dirty="0"/>
          </a:p>
          <a:p>
            <a:pPr lvl="0" indent="-457200">
              <a:lnSpc>
                <a:spcPct val="90000"/>
              </a:lnSpc>
              <a:buChar char="●"/>
            </a:pPr>
            <a:r>
              <a:rPr lang="el-GR" dirty="0"/>
              <a:t>να προκαλέσει αντίδραση (το μήνυμα που μεταδίδεται για να επιφέρει αλλαγή στην αντίληψη, τη σκέψη, την ερμηνεία ή τη συμπεριφορική στάση)</a:t>
            </a:r>
            <a:r>
              <a:rPr lang="en-US" sz="4000" dirty="0"/>
              <a:t>.</a:t>
            </a:r>
            <a:endParaRPr sz="4000" dirty="0"/>
          </a:p>
          <a:p>
            <a:pPr marL="0" lvl="0" indent="0">
              <a:lnSpc>
                <a:spcPct val="90000"/>
              </a:lnSpc>
              <a:spcBef>
                <a:spcPts val="4400"/>
              </a:spcBef>
              <a:buClr>
                <a:srgbClr val="000000"/>
              </a:buClr>
              <a:buSzPts val="4704"/>
              <a:buNone/>
            </a:pPr>
            <a:r>
              <a:rPr lang="el-GR" dirty="0"/>
              <a:t>Η ψυχολογία της επικοινωνίας υπογραμμίζει μια σειρά από άλλους στόχους που επιδιώκουν οι άνθρωποι όταν επικοινωνούν, που συνδέονται με την εκπλήρωση συγκεκριμένων ανθρώπινων αναγκών, την ανάγκη για κύρος, την επιβεβαίωση της κοινωνικής θέσης, την εξάλειψη της μοναξιάς</a:t>
            </a:r>
            <a:r>
              <a:rPr lang="en-US" sz="4000" dirty="0"/>
              <a:t>.</a:t>
            </a:r>
            <a:endParaRPr sz="4000" dirty="0"/>
          </a:p>
        </p:txBody>
      </p:sp>
      <p:sp>
        <p:nvSpPr>
          <p:cNvPr id="441" name="Google Shape;441;p7"/>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marL="0" lvl="0" indent="0" algn="ctr" rtl="0">
              <a:lnSpc>
                <a:spcPct val="100000"/>
              </a:lnSpc>
              <a:spcBef>
                <a:spcPts val="0"/>
              </a:spcBef>
              <a:spcAft>
                <a:spcPts val="0"/>
              </a:spcAft>
              <a:buSzPts val="6600"/>
              <a:buNone/>
            </a:pPr>
            <a:endParaRPr/>
          </a:p>
        </p:txBody>
      </p:sp>
      <p:sp>
        <p:nvSpPr>
          <p:cNvPr id="442" name="Google Shape;442;p7"/>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8"/>
          <p:cNvSpPr txBox="1">
            <a:spLocks noGrp="1"/>
          </p:cNvSpPr>
          <p:nvPr>
            <p:ph type="body" idx="1"/>
          </p:nvPr>
        </p:nvSpPr>
        <p:spPr>
          <a:xfrm>
            <a:off x="1920000" y="3073266"/>
            <a:ext cx="20544000" cy="1395300"/>
          </a:xfrm>
          <a:prstGeom prst="rect">
            <a:avLst/>
          </a:prstGeom>
          <a:noFill/>
          <a:ln>
            <a:noFill/>
          </a:ln>
        </p:spPr>
        <p:txBody>
          <a:bodyPr spcFirstLastPara="1" wrap="square" lIns="50800" tIns="50800" rIns="50800" bIns="50800" anchor="t" anchorCtr="0">
            <a:noAutofit/>
          </a:bodyPr>
          <a:lstStyle/>
          <a:p>
            <a:pPr marL="0" lvl="0" indent="0">
              <a:spcBef>
                <a:spcPts val="4500"/>
              </a:spcBef>
              <a:buClr>
                <a:srgbClr val="000000"/>
              </a:buClr>
              <a:buSzPts val="5904"/>
              <a:buNone/>
            </a:pPr>
            <a:r>
              <a:rPr lang="el-GR" b="1" dirty="0"/>
              <a:t>Ψηφιακή επικοινωνία και συνεργασία</a:t>
            </a:r>
            <a:r>
              <a:rPr lang="en-US" sz="4000" b="1" dirty="0"/>
              <a:t>:</a:t>
            </a:r>
            <a:endParaRPr sz="4000" dirty="0"/>
          </a:p>
          <a:p>
            <a:pPr lvl="0" indent="-457200">
              <a:spcBef>
                <a:spcPts val="100"/>
              </a:spcBef>
              <a:buChar char="●"/>
            </a:pPr>
            <a:r>
              <a:rPr lang="el-GR" dirty="0"/>
              <a:t>Αλληλεπίδραση μέσω ψηφιακής τεχνολογίας</a:t>
            </a:r>
            <a:r>
              <a:rPr lang="en-US" sz="4000" dirty="0"/>
              <a:t>; </a:t>
            </a:r>
            <a:endParaRPr sz="4000" dirty="0"/>
          </a:p>
          <a:p>
            <a:pPr lvl="0" indent="-457200">
              <a:buChar char="●"/>
            </a:pPr>
            <a:r>
              <a:rPr lang="el-GR" dirty="0"/>
              <a:t>ανταλλαγή υλικού ή πληροφοριών μέσω ψηφιακών τεχνολογιών</a:t>
            </a:r>
            <a:r>
              <a:rPr lang="en-US" sz="4000" dirty="0"/>
              <a:t>; </a:t>
            </a:r>
            <a:endParaRPr sz="4000" dirty="0"/>
          </a:p>
          <a:p>
            <a:pPr lvl="0" indent="-457200">
              <a:buChar char="●"/>
            </a:pPr>
            <a:r>
              <a:rPr lang="el-GR" dirty="0"/>
              <a:t>Συμμετοχή των πολιτών μέσω της ψηφιακής τεχνολογίας</a:t>
            </a:r>
            <a:r>
              <a:rPr lang="en-US" sz="4000" dirty="0"/>
              <a:t>; </a:t>
            </a:r>
            <a:endParaRPr sz="4000" dirty="0"/>
          </a:p>
          <a:p>
            <a:pPr lvl="0" indent="-457200">
              <a:buChar char="●"/>
            </a:pPr>
            <a:r>
              <a:rPr lang="el-GR" dirty="0"/>
              <a:t>Συνεργασία με ψηφιακή διαμεσολάβηση</a:t>
            </a:r>
            <a:r>
              <a:rPr lang="en-US" sz="4000" dirty="0"/>
              <a:t>; </a:t>
            </a:r>
            <a:endParaRPr sz="4000" dirty="0"/>
          </a:p>
          <a:p>
            <a:pPr lvl="0" indent="-457200">
              <a:buChar char="●"/>
            </a:pPr>
            <a:r>
              <a:rPr lang="el-GR" dirty="0"/>
              <a:t>Netiquette - ηθική συμπεριφορά στο διαδίκτυο</a:t>
            </a:r>
            <a:r>
              <a:rPr lang="en-US" sz="4000" dirty="0"/>
              <a:t>; </a:t>
            </a:r>
            <a:endParaRPr sz="4000" dirty="0"/>
          </a:p>
          <a:p>
            <a:pPr lvl="0" indent="-457200">
              <a:buChar char="●"/>
            </a:pPr>
            <a:r>
              <a:rPr lang="el-GR" dirty="0"/>
              <a:t>διαχείριση ψηφιακής ταυτότητας. (Ε.Κ., 2016)</a:t>
            </a:r>
            <a:r>
              <a:rPr lang="en-US" sz="4000" dirty="0"/>
              <a:t>,</a:t>
            </a:r>
            <a:endParaRPr sz="4000" dirty="0"/>
          </a:p>
          <a:p>
            <a:pPr marL="609600" lvl="0" indent="-487680" algn="l" rtl="0">
              <a:lnSpc>
                <a:spcPct val="90000"/>
              </a:lnSpc>
              <a:spcBef>
                <a:spcPts val="100"/>
              </a:spcBef>
              <a:spcAft>
                <a:spcPts val="0"/>
              </a:spcAft>
              <a:buClr>
                <a:srgbClr val="000000"/>
              </a:buClr>
              <a:buSzPts val="1920"/>
              <a:buFont typeface="Arial"/>
              <a:buNone/>
            </a:pPr>
            <a:endParaRPr sz="4000" dirty="0"/>
          </a:p>
          <a:p>
            <a:pPr marL="0" lvl="0" indent="0">
              <a:lnSpc>
                <a:spcPct val="90000"/>
              </a:lnSpc>
              <a:spcBef>
                <a:spcPts val="100"/>
              </a:spcBef>
              <a:buClr>
                <a:srgbClr val="000000"/>
              </a:buClr>
              <a:buSzPts val="1920"/>
              <a:buNone/>
            </a:pPr>
            <a:r>
              <a:rPr lang="el-GR" dirty="0"/>
              <a:t>Η γλώσσα είναι η πιο σύνθετη γλώσσα επειδή μπορεί να εκτελέσει όλες τις συγκεκριμένες λειτουργίες: γνωστική, επικοινωνιακή, αναπαραστατική, εκφραστική, πειστική, ρυθμιστική, γελοία και διαλεκτική</a:t>
            </a:r>
            <a:r>
              <a:rPr lang="en-US" sz="4000" dirty="0"/>
              <a:t>.</a:t>
            </a:r>
            <a:endParaRPr sz="4000" dirty="0"/>
          </a:p>
        </p:txBody>
      </p:sp>
      <p:sp>
        <p:nvSpPr>
          <p:cNvPr id="448" name="Google Shape;448;p8"/>
          <p:cNvSpPr txBox="1">
            <a:spLocks noGrp="1"/>
          </p:cNvSpPr>
          <p:nvPr>
            <p:ph type="title"/>
          </p:nvPr>
        </p:nvSpPr>
        <p:spPr>
          <a:xfrm>
            <a:off x="3105584" y="929886"/>
            <a:ext cx="19515900" cy="1527300"/>
          </a:xfrm>
          <a:prstGeom prst="rect">
            <a:avLst/>
          </a:prstGeom>
          <a:noFill/>
          <a:ln>
            <a:noFill/>
          </a:ln>
        </p:spPr>
        <p:txBody>
          <a:bodyPr spcFirstLastPara="1" wrap="square" lIns="189500" tIns="189500" rIns="189500" bIns="189500" anchor="ctr" anchorCtr="0">
            <a:noAutofit/>
          </a:bodyPr>
          <a:lstStyle/>
          <a:p>
            <a:pPr marL="0" lvl="0" indent="0" algn="ctr" rtl="0">
              <a:lnSpc>
                <a:spcPct val="100000"/>
              </a:lnSpc>
              <a:spcBef>
                <a:spcPts val="0"/>
              </a:spcBef>
              <a:spcAft>
                <a:spcPts val="0"/>
              </a:spcAft>
              <a:buSzPts val="6600"/>
              <a:buNone/>
            </a:pPr>
            <a:endParaRPr/>
          </a:p>
        </p:txBody>
      </p:sp>
      <p:sp>
        <p:nvSpPr>
          <p:cNvPr id="449" name="Google Shape;449;p8"/>
          <p:cNvSpPr txBox="1">
            <a:spLocks noGrp="1"/>
          </p:cNvSpPr>
          <p:nvPr>
            <p:ph type="sldNum" idx="12"/>
          </p:nvPr>
        </p:nvSpPr>
        <p:spPr>
          <a:xfrm>
            <a:off x="22818090" y="12666269"/>
            <a:ext cx="1463100" cy="1050000"/>
          </a:xfrm>
          <a:prstGeom prst="rect">
            <a:avLst/>
          </a:prstGeom>
        </p:spPr>
        <p:txBody>
          <a:bodyPr spcFirstLastPara="1" wrap="square" lIns="182850" tIns="91400" rIns="182850" bIns="91400" anchor="t"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MTH video course">
  <a:themeElements>
    <a:clrScheme name="Simple Light">
      <a:dk1>
        <a:srgbClr val="FF9900"/>
      </a:dk1>
      <a:lt1>
        <a:srgbClr val="DBE2E7"/>
      </a:lt1>
      <a:dk2>
        <a:srgbClr val="5F7D95"/>
      </a:dk2>
      <a:lt2>
        <a:srgbClr val="CD2525"/>
      </a:lt2>
      <a:accent1>
        <a:srgbClr val="FFFFFF"/>
      </a:accent1>
      <a:accent2>
        <a:srgbClr val="FFFFFF"/>
      </a:accent2>
      <a:accent3>
        <a:srgbClr val="FFFFFF"/>
      </a:accent3>
      <a:accent4>
        <a:srgbClr val="FFFFFF"/>
      </a:accent4>
      <a:accent5>
        <a:srgbClr val="FFFFFF"/>
      </a:accent5>
      <a:accent6>
        <a:srgbClr val="FFFFFF"/>
      </a:accent6>
      <a:hlink>
        <a:srgbClr val="CD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7682</Words>
  <Application>Microsoft Office PowerPoint</Application>
  <PresentationFormat>Egyéni</PresentationFormat>
  <Paragraphs>398</Paragraphs>
  <Slides>63</Slides>
  <Notes>63</Notes>
  <HiddenSlides>0</HiddenSlides>
  <MMClips>0</MMClips>
  <ScaleCrop>false</ScaleCrop>
  <HeadingPairs>
    <vt:vector size="6" baseType="variant">
      <vt:variant>
        <vt:lpstr>Használt betűtípusok</vt:lpstr>
      </vt:variant>
      <vt:variant>
        <vt:i4>7</vt:i4>
      </vt:variant>
      <vt:variant>
        <vt:lpstr>Téma</vt:lpstr>
      </vt:variant>
      <vt:variant>
        <vt:i4>4</vt:i4>
      </vt:variant>
      <vt:variant>
        <vt:lpstr>Diacímek</vt:lpstr>
      </vt:variant>
      <vt:variant>
        <vt:i4>63</vt:i4>
      </vt:variant>
    </vt:vector>
  </HeadingPairs>
  <TitlesOfParts>
    <vt:vector size="74" baseType="lpstr">
      <vt:lpstr>Arial</vt:lpstr>
      <vt:lpstr>Calibri</vt:lpstr>
      <vt:lpstr>Lexend</vt:lpstr>
      <vt:lpstr>Helvetica Neue</vt:lpstr>
      <vt:lpstr>Antic</vt:lpstr>
      <vt:lpstr>Arial Black</vt:lpstr>
      <vt:lpstr>Lexend Medium</vt:lpstr>
      <vt:lpstr>Office Theme</vt:lpstr>
      <vt:lpstr>Office Theme</vt:lpstr>
      <vt:lpstr>TMTH video course</vt:lpstr>
      <vt:lpstr>Office Theme</vt:lpstr>
      <vt:lpstr>PowerPoint-bemutató</vt:lpstr>
      <vt:lpstr>Δομή μαθήματος</vt:lpstr>
      <vt:lpstr>Στόχοι</vt:lpstr>
      <vt:lpstr>Ο ρόλος των λέξεων στη διαδικασία επιρροής</vt:lpstr>
      <vt:lpstr>1. Ο ρόλος των λέξεων στη διαδικασία επιρροής</vt:lpstr>
      <vt:lpstr>1. Ο ρόλος των λέξεων στη διαδικασία επιρροής</vt:lpstr>
      <vt:lpstr>Ιδιαιτερότητες επικοινωνίας:</vt:lpstr>
      <vt:lpstr>PowerPoint-bemutató</vt:lpstr>
      <vt:lpstr>PowerPoint-bemutató</vt:lpstr>
      <vt:lpstr>PowerPoint-bemutató</vt:lpstr>
      <vt:lpstr>Εφαρμογή 1</vt:lpstr>
      <vt:lpstr>Συμπερίληψη και διχασμός μέσω της γλώσσας. Συστάσεις του ΟΗΕ</vt:lpstr>
      <vt:lpstr>2. Ένταξη και διχασμός μέσω της γλώσσας</vt:lpstr>
      <vt:lpstr>2. Συστάσεις των Ηνωμένων Εθνών για μια γλώσσα χωρίς αποκλεισμούς των ατόμων με αναπηρία</vt:lpstr>
      <vt:lpstr>PowerPoint-bemutató</vt:lpstr>
      <vt:lpstr>Κατευθυντήριες γραμμές για τη χρήση γλώσσας που περιλαμβάνει άτομα με ειδικές ανάγκες</vt:lpstr>
      <vt:lpstr>3. Κατευθυντήριες γραμμές για τη χρήση γλώσσας που περιλαμβάνει άτομα με αναπηρία</vt:lpstr>
      <vt:lpstr>3. Κατευθυντήριες γραμμές για τη χρήση γλώσσας που περιλαμβάνει άτομα με αναπηρία</vt:lpstr>
      <vt:lpstr>3. Κατευθυντήριες γραμμές για τη χρήση γλώσσας που περιλαμβάνει άτομα με αναπηρία </vt:lpstr>
      <vt:lpstr>3. Κατευθυντήριες γραμμές για τη χρήση γλώσσας που περιλαμβάνει άτομα με αναπηρία</vt:lpstr>
      <vt:lpstr>3. Κατευθυντήριες γραμμές για τη χρήση γλώσσας που περιλαμβάνει άτομα με αναπηρία </vt:lpstr>
      <vt:lpstr>Σημασία των λέξεων και πώς οι όροι μπορούν να επηρεάσουν την αντίληψη</vt:lpstr>
      <vt:lpstr>4. Σημασία των λέξεων και πώς οι όροι μπορούν να επηρεάσουν την αντίληψη</vt:lpstr>
      <vt:lpstr>PowerPoint-bemutató</vt:lpstr>
      <vt:lpstr>PowerPoint-bemutató</vt:lpstr>
      <vt:lpstr>PowerPoint-bemutató</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Όροι που χρήζουν περαιτέρω γλωσσικής αποσαφήνισης</vt:lpstr>
      <vt:lpstr>Εφαρμογή 2- Επεξηγηματικό πείραμα (Prutianu, 2004)</vt:lpstr>
      <vt:lpstr>PowerPoint-bemutató</vt:lpstr>
      <vt:lpstr>Εφαρμογή 3 - Χρήση των κατάλληλων λέξεων</vt:lpstr>
      <vt:lpstr>6. Γλωσσικές τεχνικές που δυσχεραίνουν ή όχι τη λεκτική επικοινωνία</vt:lpstr>
      <vt:lpstr>PowerPoint-bemutató</vt:lpstr>
      <vt:lpstr>PowerPoint-bemutató</vt:lpstr>
      <vt:lpstr>PowerPoint-bemutató</vt:lpstr>
      <vt:lpstr>7. Γλωσσικές τεχνικές που καθιστούν τη λεκτική επικοινωνία αποτελεσματική ή "Έτσι ΝΑΙ"</vt:lpstr>
      <vt:lpstr>PowerPoint-bemutató</vt:lpstr>
      <vt:lpstr>PowerPoint-bemutató</vt:lpstr>
      <vt:lpstr>PowerPoint-bemutató</vt:lpstr>
      <vt:lpstr>Συμπεράσματα</vt:lpstr>
      <vt:lpstr>Συμπεράσματα</vt:lpstr>
      <vt:lpstr>Συμπεράσματα</vt:lpstr>
      <vt:lpstr>Βιβλιογραφία</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Szendrei Botond</cp:lastModifiedBy>
  <cp:revision>19</cp:revision>
  <dcterms:modified xsi:type="dcterms:W3CDTF">2024-08-01T04:02:51Z</dcterms:modified>
</cp:coreProperties>
</file>